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424" r:id="rId3"/>
    <p:sldId id="2425" r:id="rId4"/>
    <p:sldId id="2381" r:id="rId5"/>
    <p:sldId id="2421" r:id="rId6"/>
    <p:sldId id="2427" r:id="rId7"/>
    <p:sldId id="2443" r:id="rId8"/>
    <p:sldId id="2429" r:id="rId9"/>
    <p:sldId id="2428" r:id="rId10"/>
    <p:sldId id="2430" r:id="rId11"/>
    <p:sldId id="2432" r:id="rId12"/>
    <p:sldId id="2431" r:id="rId13"/>
    <p:sldId id="2433" r:id="rId14"/>
    <p:sldId id="2434" r:id="rId15"/>
    <p:sldId id="2435" r:id="rId16"/>
    <p:sldId id="2436" r:id="rId17"/>
    <p:sldId id="2439" r:id="rId18"/>
    <p:sldId id="2444" r:id="rId19"/>
    <p:sldId id="2437" r:id="rId20"/>
    <p:sldId id="2438" r:id="rId21"/>
    <p:sldId id="2442" r:id="rId22"/>
    <p:sldId id="2418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C00000"/>
    <a:srgbClr val="70AD47"/>
    <a:srgbClr val="D04040"/>
    <a:srgbClr val="1E90FF"/>
    <a:srgbClr val="005AAB"/>
    <a:srgbClr val="E2F0D9"/>
    <a:srgbClr val="FFF2CC"/>
    <a:srgbClr val="FFFFFF"/>
    <a:srgbClr val="FF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0133" autoAdjust="0"/>
  </p:normalViewPr>
  <p:slideViewPr>
    <p:cSldViewPr snapToGrid="0">
      <p:cViewPr varScale="1">
        <p:scale>
          <a:sx n="109" d="100"/>
          <a:sy n="109" d="100"/>
        </p:scale>
        <p:origin x="124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88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3EC9-59B8-A54F-BF52-1C994CAC727F}" type="datetimeFigureOut">
              <a:rPr kumimoji="1" lang="zh-CN" altLang="en-US" smtClean="0"/>
              <a:t>2025/4/12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801E8-8AA9-2D40-91D8-DA8CAEAEEE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B2945-1D88-4834-928B-8E2CAC16BB36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1DB5-11DA-4C44-9493-318ABB099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F1DB5-11DA-4C44-9493-318ABB099AF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6154C-2013-1311-6115-A3FC247D7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0B92E9-B5EF-111A-D074-CD7CD7586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6DEFE1-7662-2F6F-27C8-AD913D13F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FE5990-B47E-11DA-59E1-6AA30B568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19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1DA5C-C458-436B-F9E9-DF20E5028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67B39F-A79B-B657-7DA7-D24B2B716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B5AAFD-580A-B299-38CD-EB9748054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D50122-7FFD-32C3-BA5E-11E57FF5B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878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8DC0F-71B9-C73A-0079-224F09695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92F06E-433E-2F5F-FC75-F3B31A86C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EC5C6F-A7BD-6382-3C99-A5228E757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CBEFF-F8D4-ADA8-A889-03374725D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291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34113-DD36-9AC3-CDDC-4E0167F9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B6820C-21A4-8B25-AC52-27F445A38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2C4DA0-8C62-B23E-5361-3E118D2D2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91271-EA2E-46D9-2322-83CF8D12E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229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24F34-885B-FDE6-0AE5-42E09684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165B-6F77-8DE4-8CF0-D3BC75933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DA949B-D5EC-9E10-DC10-9547E9995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964B83-7A53-71EC-DDFE-6866CDB41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276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163D0-CBEC-E9C8-D491-A4CD2758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9CCCF8-35B7-DE16-4326-802F7635C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64B2BB-4D29-FA37-BA71-9AB8DFD60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EB6688-DBFB-A53E-6E8B-1501F5EAA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163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46132-051D-DBF3-9059-B5410BDCD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A69D78-DC58-225D-E17F-D23CB9F56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D2BBC1-28AB-5C96-6335-682769E27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F0DD23-B805-A53A-D611-6EA23C530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487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CD91-ACAF-88A1-6D2A-76075E179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85801E-F6D8-288C-5C16-6F689A639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0C5AD2-BD81-E4E7-D3A7-1B4989E07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089B32-8426-B620-A11C-2F4DCBF30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379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E59C-B07D-3DF9-84ED-5063A484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26FE37-35D4-B549-4602-6C1B1E087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C67251-1AC4-C4F4-41FB-B2E4494CD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C4A25E-3183-B900-2A85-886528497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655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513F1-2DE8-2699-8D8D-8B6B0B3F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C1E71A-049A-E3A2-B414-773644357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7B9A11-CD26-D8BE-46D3-FF34D3A67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2ED1EE-36EE-4E8D-E1A2-5F7778B48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506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BF432-2F57-FB97-C6C0-596B5E386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55BE40-09C6-39FD-6113-E925CE0B9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4108D7-FE31-035B-D675-EC4E66945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6E42C2-8868-D330-6553-BFDAB9A3D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63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0F05-C702-B79E-A0C3-89AD93AC1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1B3B30-47F1-9B99-1AD4-87944C2B4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B620BD-9D30-8FF1-82E1-28C8C5FA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80522-EBB8-D5B0-8E98-A315618B7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453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02C57-C56E-82F1-F6B7-EAB25AFBE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B0C012-37D0-8F2D-3A1D-F0477A687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331D5C-B98D-CD1D-0BEB-74D9CA28B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4544DE-71B9-632D-DEF6-82360C8E9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279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B19D3-EAE8-4301-BE3F-C26EA699EE4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29827-8F6B-827E-335E-3871086D8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0EB56F-2323-318E-C4FD-338C6D019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6CBC92-1485-9BEC-D5FF-FBDC637B3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E0EB78-2EF9-09CB-D9AE-E061EFB04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9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20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20315-1AAD-4EA3-3B38-B3C31A99B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DA61BD-5F95-B68A-D24B-D1FED8520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F20643-5837-A1FA-E5C4-7008FCB79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C42033-F4C2-AF7C-61BC-4FB515624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08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10BA-C9B1-60B3-B4E7-971563FCC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A8B9A0-9FBE-72E1-DFDE-B95142A3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650A7C-56CA-5B8B-2D0A-BBF194A32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06EF69-10C3-B0C6-1908-6A92C8D4B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442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A6F8-DCBD-C779-C946-F915863B0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DDAB6D-6D71-0335-318F-FB296B658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F253F6-DEB4-B9A4-DFE9-76E24C084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6AF8A3-A868-00B6-410C-4C30AB5BC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459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34CE0-867A-6A28-6D25-1BA7AE692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0B6258-72F5-EE4E-D12F-A8F71CB95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E7E58C-087E-D01A-F3B7-36B6C8A32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41EDA9-1094-8042-7F07-1B22D4EF2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694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F9FB2-C664-B765-62F4-AE758610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2FB2E4-41A6-E28B-E7E4-4DF7A33AB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FD4C5C-8A1E-A13E-3134-3BB5964AC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9518A1-CB68-636B-DC54-6FBF18DDC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F1DB5-11DA-4C44-9493-318ABB099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99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0BA8295-7442-2120-239F-70841D60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70" y="6356350"/>
            <a:ext cx="2743200" cy="365125"/>
          </a:xfrm>
        </p:spPr>
        <p:txBody>
          <a:bodyPr/>
          <a:lstStyle/>
          <a:p>
            <a:fld id="{C7F8132A-0D4F-4B7A-9144-2412C6A2B9D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8132A-0D4F-4B7A-9144-2412C6A2B9D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93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132A-0D4F-4B7A-9144-2412C6A2B9D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3.svg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8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7.sv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7" Type="http://schemas.openxmlformats.org/officeDocument/2006/relationships/image" Target="../media/image99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10" Type="http://schemas.openxmlformats.org/officeDocument/2006/relationships/image" Target="../media/image2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hyperlink" Target="https://www.yourgenome.org/theme/what-is-a-genetic-condition/" TargetMode="Externa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sv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31.png"/><Relationship Id="rId21" Type="http://schemas.openxmlformats.org/officeDocument/2006/relationships/image" Target="../media/image47.png"/><Relationship Id="rId34" Type="http://schemas.openxmlformats.org/officeDocument/2006/relationships/image" Target="../media/image60.svg"/><Relationship Id="rId7" Type="http://schemas.openxmlformats.org/officeDocument/2006/relationships/image" Target="../media/image35.png"/><Relationship Id="rId12" Type="http://schemas.openxmlformats.org/officeDocument/2006/relationships/image" Target="../media/image29.png"/><Relationship Id="rId17" Type="http://schemas.openxmlformats.org/officeDocument/2006/relationships/image" Target="../media/image43.sv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50.png"/><Relationship Id="rId32" Type="http://schemas.openxmlformats.org/officeDocument/2006/relationships/image" Target="../media/image58.svg"/><Relationship Id="rId5" Type="http://schemas.openxmlformats.org/officeDocument/2006/relationships/image" Target="../media/image33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54.svg"/><Relationship Id="rId36" Type="http://schemas.openxmlformats.org/officeDocument/2006/relationships/image" Target="../media/image62.svg"/><Relationship Id="rId10" Type="http://schemas.openxmlformats.org/officeDocument/2006/relationships/image" Target="../media/image38.png"/><Relationship Id="rId19" Type="http://schemas.openxmlformats.org/officeDocument/2006/relationships/image" Target="../media/image45.svg"/><Relationship Id="rId31" Type="http://schemas.openxmlformats.org/officeDocument/2006/relationships/image" Target="../media/image57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svg"/><Relationship Id="rId35" Type="http://schemas.openxmlformats.org/officeDocument/2006/relationships/image" Target="../media/image61.png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2222339"/>
            <a:ext cx="12192000" cy="1366435"/>
          </a:xfrm>
          <a:prstGeom prst="rect">
            <a:avLst/>
          </a:prstGeom>
          <a:solidFill>
            <a:srgbClr val="0039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" y="255161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Explore Model Kinship For Merging LLMs</a:t>
            </a:r>
            <a:endParaRPr lang="zh-CN" altLang="en-US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17"/>
            <a:ext cx="1906274" cy="6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" y="477777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039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4000" b="1" dirty="0">
                <a:solidFill>
                  <a:srgbClr val="00398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Yedi Hu	</a:t>
            </a:r>
          </a:p>
          <a:p>
            <a:pPr algn="ctr"/>
            <a:r>
              <a:rPr lang="en-US" altLang="zh-CN" sz="4000" dirty="0">
                <a:solidFill>
                  <a:srgbClr val="00398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Zhejiang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441EF-1E93-4C91-DAF9-71E6BA0A0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B996ED51-0158-E38C-E098-993E96880112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B6800A07-3E57-49B2-850E-FE1FC8F9D716}"/>
              </a:ext>
            </a:extLst>
          </p:cNvPr>
          <p:cNvSpPr txBox="1"/>
          <p:nvPr/>
        </p:nvSpPr>
        <p:spPr>
          <a:xfrm>
            <a:off x="238225" y="296209"/>
            <a:ext cx="331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 Kinship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182F3E-DECF-0AD0-CA46-5F314FAAD840}"/>
                  </a:ext>
                </a:extLst>
              </p:cNvPr>
              <p:cNvSpPr txBox="1"/>
              <p:nvPr/>
            </p:nvSpPr>
            <p:spPr>
              <a:xfrm>
                <a:off x="5693890" y="5702347"/>
                <a:ext cx="5172222" cy="1003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𝑘𝑖𝑛𝑠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𝑖𝑝</m:t>
                      </m:r>
                      <m:r>
                        <a:rPr lang="en-US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zh-CN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zh-CN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𝑠𝑖𝑚</m:t>
                          </m:r>
                          <m:d>
                            <m:d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GB" b="0" i="1" kern="10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i="1" kern="100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182F3E-DECF-0AD0-CA46-5F314FAA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90" y="5702347"/>
                <a:ext cx="5172222" cy="100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6" name="Group 465">
            <a:extLst>
              <a:ext uri="{FF2B5EF4-FFF2-40B4-BE49-F238E27FC236}">
                <a16:creationId xmlns:a16="http://schemas.microsoft.com/office/drawing/2014/main" id="{40366E0F-7DDA-A1DF-EBCA-040588FB1480}"/>
              </a:ext>
            </a:extLst>
          </p:cNvPr>
          <p:cNvGrpSpPr/>
          <p:nvPr/>
        </p:nvGrpSpPr>
        <p:grpSpPr>
          <a:xfrm>
            <a:off x="5797018" y="1796330"/>
            <a:ext cx="5296486" cy="3110847"/>
            <a:chOff x="564013" y="3663395"/>
            <a:chExt cx="5296486" cy="3110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849FD68D-4D2A-B2F3-705F-3B01994BB8E3}"/>
                    </a:ext>
                  </a:extLst>
                </p:cNvPr>
                <p:cNvSpPr/>
                <p:nvPr/>
              </p:nvSpPr>
              <p:spPr>
                <a:xfrm>
                  <a:off x="564013" y="4699551"/>
                  <a:ext cx="5296486" cy="1892101"/>
                </a:xfrm>
                <a:prstGeom prst="roundRect">
                  <a:avLst/>
                </a:prstGeom>
                <a:solidFill>
                  <a:srgbClr val="CDD9E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0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target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849FD68D-4D2A-B2F3-705F-3B01994BB8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13" y="4699551"/>
                  <a:ext cx="5296486" cy="1892101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31F07A-B969-C541-5579-9EA479D07588}"/>
                </a:ext>
              </a:extLst>
            </p:cNvPr>
            <p:cNvSpPr/>
            <p:nvPr/>
          </p:nvSpPr>
          <p:spPr>
            <a:xfrm>
              <a:off x="906326" y="5504063"/>
              <a:ext cx="4550900" cy="94486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E66DE0A-6A37-E4ED-FE73-9A2B1DD1E6C5}"/>
                    </a:ext>
                  </a:extLst>
                </p:cNvPr>
                <p:cNvSpPr txBox="1"/>
                <p:nvPr/>
              </p:nvSpPr>
              <p:spPr>
                <a:xfrm>
                  <a:off x="936806" y="5540499"/>
                  <a:ext cx="4550900" cy="123374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𝑠𝑖𝑚</m:t>
                        </m:r>
                        <m:d>
                          <m:dPr>
                            <m:ctrlPr>
                              <a:rPr lang="en-US" sz="1400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400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cov</m:t>
                            </m:r>
                            <m:d>
                              <m:dPr>
                                <m:ctrl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 kern="10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1" kern="10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δ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 kern="10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ctrl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 kern="10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1" kern="10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δ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 kern="10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</m:nary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kern="10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kern="10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 i="1" kern="10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kern="10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 kern="10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400" i="1" kern="10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i="1" kern="100"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400" i="1" kern="100"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δ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 kern="100"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rad>
                            <m:rad>
                              <m:radPr>
                                <m:degHide m:val="on"/>
                                <m:ctrlPr>
                                  <a:rPr lang="en-US" sz="1400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kern="10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kern="10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 kern="10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 i="1" kern="10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 kern="10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 kern="100"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400" i="1" kern="100"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i="1" kern="100"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400" i="1" kern="100"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δ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 kern="100"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i="1" kern="100"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1400" i="1" kern="100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:endParaRPr lang="en-US" sz="1800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E66DE0A-6A37-E4ED-FE73-9A2B1DD1E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806" y="5540499"/>
                  <a:ext cx="4550900" cy="1233743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A135E5-3C41-4AE7-5858-F7A5579BFC31}"/>
                    </a:ext>
                  </a:extLst>
                </p:cNvPr>
                <p:cNvSpPr txBox="1"/>
                <p:nvPr/>
              </p:nvSpPr>
              <p:spPr>
                <a:xfrm>
                  <a:off x="723715" y="3722715"/>
                  <a:ext cx="3782502" cy="5134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𝑚𝑜𝑑𝑒𝑙</m:t>
                        </m:r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𝑘𝑖𝑛𝑠</m:t>
                        </m:r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𝑖𝑝</m:t>
                        </m:r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a:rPr lang="en-US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𝑠𝑖𝑚</m:t>
                        </m:r>
                        <m:d>
                          <m:dPr>
                            <m:ctrlPr>
                              <a:rPr lang="en-US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 kern="1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b="0" i="1" kern="10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i="1" kern="100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A135E5-3C41-4AE7-5858-F7A5579BF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715" y="3722715"/>
                  <a:ext cx="3782502" cy="5134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EBDB4B2-4492-192E-4A41-0AAD47EF24B5}"/>
                </a:ext>
              </a:extLst>
            </p:cNvPr>
            <p:cNvSpPr/>
            <p:nvPr/>
          </p:nvSpPr>
          <p:spPr>
            <a:xfrm>
              <a:off x="2943799" y="3663395"/>
              <a:ext cx="1153551" cy="490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ABC74D67-0DE3-3502-17D3-ABD06627FCF6}"/>
                </a:ext>
              </a:extLst>
            </p:cNvPr>
            <p:cNvSpPr/>
            <p:nvPr/>
          </p:nvSpPr>
          <p:spPr>
            <a:xfrm>
              <a:off x="3260322" y="4199690"/>
              <a:ext cx="460984" cy="35254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AE10A5-55D0-890D-3F19-6434A73D7A79}"/>
                </a:ext>
              </a:extLst>
            </p:cNvPr>
            <p:cNvSpPr txBox="1"/>
            <p:nvPr/>
          </p:nvSpPr>
          <p:spPr>
            <a:xfrm>
              <a:off x="954391" y="4809050"/>
              <a:ext cx="4611862" cy="94486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anchor="t">
              <a:spAutoFit/>
            </a:bodyPr>
            <a:lstStyle/>
            <a:p>
              <a:r>
                <a:rPr lang="en-US" sz="1600" b="1" kern="100" dirty="0"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e.g. </a:t>
              </a:r>
              <a:r>
                <a:rPr lang="en-US" sz="1600" kern="100" dirty="0"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adopt </a:t>
              </a:r>
              <a:r>
                <a:rPr lang="en-US" sz="1600" i="1" kern="100" dirty="0"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Pearson Correlation Coefficient </a:t>
              </a:r>
              <a:r>
                <a:rPr lang="en-US" sz="1600" kern="100" dirty="0"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as similarity metric: </a:t>
              </a:r>
              <a:endParaRPr lang="en-US" sz="1600" b="1" kern="1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800"/>
                </a:spcAft>
              </a:pPr>
              <a:endPara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6E01A7-866D-016D-C70E-8D24B4CC3E82}"/>
                </a:ext>
              </a:extLst>
            </p:cNvPr>
            <p:cNvSpPr txBox="1"/>
            <p:nvPr/>
          </p:nvSpPr>
          <p:spPr>
            <a:xfrm>
              <a:off x="3715604" y="4178160"/>
              <a:ext cx="17778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kern="100" dirty="0"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similarity metric</a:t>
              </a:r>
              <a:endParaRPr lang="en-US" dirty="0"/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5C382F05-7D78-94E7-E259-4AF5FD93FC4B}"/>
              </a:ext>
            </a:extLst>
          </p:cNvPr>
          <p:cNvGrpSpPr/>
          <p:nvPr/>
        </p:nvGrpSpPr>
        <p:grpSpPr>
          <a:xfrm>
            <a:off x="-1109048" y="1140209"/>
            <a:ext cx="6574239" cy="5566131"/>
            <a:chOff x="-543935" y="1140209"/>
            <a:chExt cx="6574239" cy="5566131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DD36220B-AD6A-B5D6-4A98-7F9C858F41CD}"/>
                </a:ext>
              </a:extLst>
            </p:cNvPr>
            <p:cNvGrpSpPr/>
            <p:nvPr/>
          </p:nvGrpSpPr>
          <p:grpSpPr>
            <a:xfrm>
              <a:off x="1195963" y="1140209"/>
              <a:ext cx="4834341" cy="5566131"/>
              <a:chOff x="789085" y="935795"/>
              <a:chExt cx="4834341" cy="5566131"/>
            </a:xfrm>
          </p:grpSpPr>
          <p:sp>
            <p:nvSpPr>
              <p:cNvPr id="511" name="Rectangle: Rounded Corners 510">
                <a:extLst>
                  <a:ext uri="{FF2B5EF4-FFF2-40B4-BE49-F238E27FC236}">
                    <a16:creationId xmlns:a16="http://schemas.microsoft.com/office/drawing/2014/main" id="{083B1196-B7B5-A80A-AEAE-2257A006A979}"/>
                  </a:ext>
                </a:extLst>
              </p:cNvPr>
              <p:cNvSpPr/>
              <p:nvPr/>
            </p:nvSpPr>
            <p:spPr>
              <a:xfrm>
                <a:off x="789085" y="935795"/>
                <a:ext cx="3915295" cy="5566131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11C07EA-CDC2-9D98-135E-BBF42562C2A5}"/>
                      </a:ext>
                    </a:extLst>
                  </p:cNvPr>
                  <p:cNvSpPr txBox="1"/>
                  <p:nvPr/>
                </p:nvSpPr>
                <p:spPr>
                  <a:xfrm>
                    <a:off x="829298" y="1672302"/>
                    <a:ext cx="3782502" cy="56259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target</m:t>
                              </m:r>
                            </m:sub>
                          </m:sSub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target</m:t>
                              </m:r>
                            </m:sub>
                          </m:sSub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base</m:t>
                              </m:r>
                            </m:sub>
                          </m:sSub>
                        </m:oMath>
                      </m:oMathPara>
                    </a14:m>
                    <a:endParaRPr lang="en-US" sz="1800" kern="100" dirty="0">
                      <a:effectLst/>
                      <a:latin typeface="Aptos" panose="020B000402020202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11C07EA-CDC2-9D98-135E-BBF42562C2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298" y="1672302"/>
                    <a:ext cx="3782502" cy="56259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80FFEA7C-ECB3-0921-882D-D2E3A7DB0835}"/>
                  </a:ext>
                </a:extLst>
              </p:cNvPr>
              <p:cNvGrpSpPr/>
              <p:nvPr/>
            </p:nvGrpSpPr>
            <p:grpSpPr>
              <a:xfrm>
                <a:off x="949865" y="1114018"/>
                <a:ext cx="3957549" cy="584775"/>
                <a:chOff x="1051765" y="1075865"/>
                <a:chExt cx="3957549" cy="584775"/>
              </a:xfrm>
              <a:noFill/>
            </p:grpSpPr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842599CB-8FC6-1A67-399F-C7D76D202202}"/>
                    </a:ext>
                  </a:extLst>
                </p:cNvPr>
                <p:cNvSpPr txBox="1"/>
                <p:nvPr/>
              </p:nvSpPr>
              <p:spPr>
                <a:xfrm>
                  <a:off x="1094019" y="1075865"/>
                  <a:ext cx="3915295" cy="58477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200" b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Delta Parameters</a:t>
                  </a:r>
                  <a:endParaRPr lang="en-US" sz="3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5" name="Graphic 124" descr="DNA with solid fill">
                  <a:extLst>
                    <a:ext uri="{FF2B5EF4-FFF2-40B4-BE49-F238E27FC236}">
                      <a16:creationId xmlns:a16="http://schemas.microsoft.com/office/drawing/2014/main" id="{D51E5D2D-212F-6A23-05DB-1908879A1F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65" y="1136481"/>
                  <a:ext cx="495448" cy="495448"/>
                </a:xfrm>
                <a:prstGeom prst="rect">
                  <a:avLst/>
                </a:prstGeom>
              </p:spPr>
            </p:pic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2E91B6F8-35AC-D2FB-7D96-2A4016304889}"/>
                  </a:ext>
                </a:extLst>
              </p:cNvPr>
              <p:cNvGrpSpPr/>
              <p:nvPr/>
            </p:nvGrpSpPr>
            <p:grpSpPr>
              <a:xfrm>
                <a:off x="1640168" y="2410230"/>
                <a:ext cx="833590" cy="1196685"/>
                <a:chOff x="7344589" y="1130479"/>
                <a:chExt cx="833590" cy="1196685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9A4AB1EE-C099-AA3E-5881-55E159347690}"/>
                    </a:ext>
                  </a:extLst>
                </p:cNvPr>
                <p:cNvSpPr/>
                <p:nvPr/>
              </p:nvSpPr>
              <p:spPr>
                <a:xfrm>
                  <a:off x="7344589" y="1130479"/>
                  <a:ext cx="833590" cy="103933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4CC3E0AE-246A-E58B-26DD-7807CCC535F9}"/>
                    </a:ext>
                  </a:extLst>
                </p:cNvPr>
                <p:cNvGrpSpPr/>
                <p:nvPr/>
              </p:nvGrpSpPr>
              <p:grpSpPr>
                <a:xfrm>
                  <a:off x="7543199" y="1598144"/>
                  <a:ext cx="109791" cy="109791"/>
                  <a:chOff x="3475221" y="2216967"/>
                  <a:chExt cx="211907" cy="211907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782331FF-4067-D413-15FD-EC58B963038C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646A5723-0FEA-18CB-4A6F-C5FD8E7123A2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60F2B10-371A-05EB-2C12-6E228D054AB9}"/>
                    </a:ext>
                  </a:extLst>
                </p:cNvPr>
                <p:cNvGrpSpPr/>
                <p:nvPr/>
              </p:nvGrpSpPr>
              <p:grpSpPr>
                <a:xfrm>
                  <a:off x="7705067" y="1598144"/>
                  <a:ext cx="109791" cy="109791"/>
                  <a:chOff x="3475221" y="2216967"/>
                  <a:chExt cx="211907" cy="211907"/>
                </a:xfrm>
              </p:grpSpPr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3506D734-0F4C-C132-46E4-347E77E35D10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950F7204-211F-DCF3-7604-40D98F53455F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F9C9446-4BDD-79E4-A49E-0990F718AE16}"/>
                    </a:ext>
                  </a:extLst>
                </p:cNvPr>
                <p:cNvGrpSpPr/>
                <p:nvPr/>
              </p:nvGrpSpPr>
              <p:grpSpPr>
                <a:xfrm>
                  <a:off x="7388331" y="1194703"/>
                  <a:ext cx="109791" cy="109791"/>
                  <a:chOff x="3475221" y="2216967"/>
                  <a:chExt cx="211907" cy="211907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B8FC2074-F567-A54E-3CC1-E25C541246BF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A37233B9-ED09-CAFB-18C5-79AE2285FD9C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E655F019-92AA-414C-C2DD-F4D24EFD7A9B}"/>
                    </a:ext>
                  </a:extLst>
                </p:cNvPr>
                <p:cNvGrpSpPr/>
                <p:nvPr/>
              </p:nvGrpSpPr>
              <p:grpSpPr>
                <a:xfrm>
                  <a:off x="7543199" y="1194703"/>
                  <a:ext cx="109791" cy="109791"/>
                  <a:chOff x="3475221" y="2216967"/>
                  <a:chExt cx="211907" cy="211907"/>
                </a:xfrm>
              </p:grpSpPr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6C1B64FC-EBE6-821B-60F7-AF1B0E688C4E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2EF49444-D2B8-DC3A-B550-259413FC79DE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4D90FA59-B147-2F0A-C64A-AB21119F14F2}"/>
                    </a:ext>
                  </a:extLst>
                </p:cNvPr>
                <p:cNvGrpSpPr/>
                <p:nvPr/>
              </p:nvGrpSpPr>
              <p:grpSpPr>
                <a:xfrm>
                  <a:off x="7698067" y="1194703"/>
                  <a:ext cx="109791" cy="109791"/>
                  <a:chOff x="3475221" y="2216967"/>
                  <a:chExt cx="211907" cy="211907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261F15E6-348D-DDEA-E389-8B8483729BB5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A8E89A94-40AB-970B-1F90-D4D4348534B3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F7351756-5B95-06A2-5861-C7CF51FD7B1C}"/>
                    </a:ext>
                  </a:extLst>
                </p:cNvPr>
                <p:cNvGrpSpPr/>
                <p:nvPr/>
              </p:nvGrpSpPr>
              <p:grpSpPr>
                <a:xfrm>
                  <a:off x="7852935" y="1194703"/>
                  <a:ext cx="109791" cy="109791"/>
                  <a:chOff x="3475221" y="2216967"/>
                  <a:chExt cx="211907" cy="211907"/>
                </a:xfrm>
              </p:grpSpPr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C6D41BE0-38B1-B529-8C87-91EBA088AB18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136C6B80-393D-BEFF-5CCA-EACD97B3657C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D354C5C0-E5E9-39A8-2468-B429FEEDB8E2}"/>
                    </a:ext>
                  </a:extLst>
                </p:cNvPr>
                <p:cNvGrpSpPr/>
                <p:nvPr/>
              </p:nvGrpSpPr>
              <p:grpSpPr>
                <a:xfrm>
                  <a:off x="8007803" y="1194703"/>
                  <a:ext cx="109791" cy="109791"/>
                  <a:chOff x="3475221" y="2216967"/>
                  <a:chExt cx="211907" cy="211907"/>
                </a:xfrm>
              </p:grpSpPr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0FF381F5-BBFE-9494-1F39-3E8680986D28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7ACB571C-31CB-69E2-309F-272ED28A8176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FD273E05-1FC9-69CF-EB60-9D8C9DA7C8F4}"/>
                    </a:ext>
                  </a:extLst>
                </p:cNvPr>
                <p:cNvGrpSpPr/>
                <p:nvPr/>
              </p:nvGrpSpPr>
              <p:grpSpPr>
                <a:xfrm>
                  <a:off x="7646671" y="1946689"/>
                  <a:ext cx="109791" cy="109791"/>
                  <a:chOff x="3475221" y="2216967"/>
                  <a:chExt cx="211907" cy="211907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460D71DB-8CFB-7344-6FA6-5BBA8B7B6FB1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6B995A7C-C603-33EA-C4C6-0686205834F7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517514BE-8331-017C-37F1-D5C2B1CD5526}"/>
                    </a:ext>
                  </a:extLst>
                </p:cNvPr>
                <p:cNvGrpSpPr/>
                <p:nvPr/>
              </p:nvGrpSpPr>
              <p:grpSpPr>
                <a:xfrm>
                  <a:off x="7775500" y="1946689"/>
                  <a:ext cx="109791" cy="109791"/>
                  <a:chOff x="3475221" y="2216967"/>
                  <a:chExt cx="211907" cy="211907"/>
                </a:xfrm>
              </p:grpSpPr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EBF8D88A-4932-AD82-7864-8BB98408D27D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CB21C096-3B92-96B4-03F1-5CD142495957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1A6AD8EA-1A2D-C6EA-DC95-9A2FD403B456}"/>
                    </a:ext>
                  </a:extLst>
                </p:cNvPr>
                <p:cNvGrpSpPr/>
                <p:nvPr/>
              </p:nvGrpSpPr>
              <p:grpSpPr>
                <a:xfrm>
                  <a:off x="7866185" y="1598144"/>
                  <a:ext cx="109791" cy="109791"/>
                  <a:chOff x="3475221" y="2216967"/>
                  <a:chExt cx="211907" cy="211907"/>
                </a:xfrm>
              </p:grpSpPr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12B237FA-46F7-8EE5-F90F-A97AFBA1AC63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0853EC9F-93C0-539E-50FB-480D43E9B0E1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8888BF5-7091-08B4-C5B4-CE421E3462FA}"/>
                    </a:ext>
                  </a:extLst>
                </p:cNvPr>
                <p:cNvCxnSpPr>
                  <a:stCxn id="136" idx="4"/>
                  <a:endCxn id="130" idx="0"/>
                </p:cNvCxnSpPr>
                <p:nvPr/>
              </p:nvCxnSpPr>
              <p:spPr>
                <a:xfrm>
                  <a:off x="7443227" y="1304494"/>
                  <a:ext cx="154868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7CC54832-392D-E4BA-7455-8A4A4A551DB8}"/>
                    </a:ext>
                  </a:extLst>
                </p:cNvPr>
                <p:cNvCxnSpPr>
                  <a:cxnSpLocks/>
                  <a:stCxn id="136" idx="4"/>
                  <a:endCxn id="133" idx="0"/>
                </p:cNvCxnSpPr>
                <p:nvPr/>
              </p:nvCxnSpPr>
              <p:spPr>
                <a:xfrm>
                  <a:off x="7443227" y="1304494"/>
                  <a:ext cx="316736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6B7C4855-8666-5D5C-7678-EB456EB2A54A}"/>
                    </a:ext>
                  </a:extLst>
                </p:cNvPr>
                <p:cNvCxnSpPr>
                  <a:cxnSpLocks/>
                  <a:stCxn id="136" idx="4"/>
                  <a:endCxn id="157" idx="0"/>
                </p:cNvCxnSpPr>
                <p:nvPr/>
              </p:nvCxnSpPr>
              <p:spPr>
                <a:xfrm>
                  <a:off x="7443227" y="1304494"/>
                  <a:ext cx="477854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47898D4A-10C1-1A8B-2D8E-1797B70C5B92}"/>
                    </a:ext>
                  </a:extLst>
                </p:cNvPr>
                <p:cNvCxnSpPr>
                  <a:cxnSpLocks/>
                  <a:stCxn id="139" idx="4"/>
                  <a:endCxn id="130" idx="0"/>
                </p:cNvCxnSpPr>
                <p:nvPr/>
              </p:nvCxnSpPr>
              <p:spPr>
                <a:xfrm>
                  <a:off x="7598095" y="1304494"/>
                  <a:ext cx="0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4F40162-BBC3-1CE3-F263-9B98D73FA3BE}"/>
                    </a:ext>
                  </a:extLst>
                </p:cNvPr>
                <p:cNvCxnSpPr>
                  <a:cxnSpLocks/>
                  <a:stCxn id="139" idx="4"/>
                  <a:endCxn id="133" idx="0"/>
                </p:cNvCxnSpPr>
                <p:nvPr/>
              </p:nvCxnSpPr>
              <p:spPr>
                <a:xfrm>
                  <a:off x="7598095" y="1304494"/>
                  <a:ext cx="161868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AF1D7A4A-7396-C846-175C-2232BDDCDC66}"/>
                    </a:ext>
                  </a:extLst>
                </p:cNvPr>
                <p:cNvCxnSpPr>
                  <a:cxnSpLocks/>
                  <a:stCxn id="139" idx="4"/>
                  <a:endCxn id="157" idx="0"/>
                </p:cNvCxnSpPr>
                <p:nvPr/>
              </p:nvCxnSpPr>
              <p:spPr>
                <a:xfrm>
                  <a:off x="7598095" y="1304494"/>
                  <a:ext cx="322986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C2C7E2A7-0969-0FF7-8D8D-E84B65FF7A31}"/>
                    </a:ext>
                  </a:extLst>
                </p:cNvPr>
                <p:cNvCxnSpPr>
                  <a:cxnSpLocks/>
                  <a:stCxn id="142" idx="4"/>
                  <a:endCxn id="130" idx="0"/>
                </p:cNvCxnSpPr>
                <p:nvPr/>
              </p:nvCxnSpPr>
              <p:spPr>
                <a:xfrm flipH="1">
                  <a:off x="7598095" y="1304494"/>
                  <a:ext cx="154868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F72EC9C-5522-DFFC-8AD2-FBFAA0D2F52F}"/>
                    </a:ext>
                  </a:extLst>
                </p:cNvPr>
                <p:cNvCxnSpPr>
                  <a:cxnSpLocks/>
                  <a:stCxn id="142" idx="4"/>
                  <a:endCxn id="133" idx="0"/>
                </p:cNvCxnSpPr>
                <p:nvPr/>
              </p:nvCxnSpPr>
              <p:spPr>
                <a:xfrm>
                  <a:off x="7752963" y="1304494"/>
                  <a:ext cx="7000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0D8F011E-617A-E0D7-8F9A-D710DBE6C5D6}"/>
                    </a:ext>
                  </a:extLst>
                </p:cNvPr>
                <p:cNvCxnSpPr>
                  <a:cxnSpLocks/>
                  <a:stCxn id="142" idx="4"/>
                  <a:endCxn id="157" idx="0"/>
                </p:cNvCxnSpPr>
                <p:nvPr/>
              </p:nvCxnSpPr>
              <p:spPr>
                <a:xfrm>
                  <a:off x="7752963" y="1304494"/>
                  <a:ext cx="168118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0404B846-5985-CD2D-3C36-FEEFEDADC831}"/>
                    </a:ext>
                  </a:extLst>
                </p:cNvPr>
                <p:cNvCxnSpPr>
                  <a:cxnSpLocks/>
                  <a:stCxn id="145" idx="4"/>
                  <a:endCxn id="130" idx="0"/>
                </p:cNvCxnSpPr>
                <p:nvPr/>
              </p:nvCxnSpPr>
              <p:spPr>
                <a:xfrm flipH="1">
                  <a:off x="7598095" y="1304494"/>
                  <a:ext cx="309736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C44F507-2036-D835-F664-8D9761777E90}"/>
                    </a:ext>
                  </a:extLst>
                </p:cNvPr>
                <p:cNvCxnSpPr>
                  <a:cxnSpLocks/>
                  <a:stCxn id="145" idx="4"/>
                  <a:endCxn id="133" idx="0"/>
                </p:cNvCxnSpPr>
                <p:nvPr/>
              </p:nvCxnSpPr>
              <p:spPr>
                <a:xfrm flipH="1">
                  <a:off x="7759963" y="1304494"/>
                  <a:ext cx="147868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0B60DD6-14DF-5088-58D8-20F97F2080B0}"/>
                    </a:ext>
                  </a:extLst>
                </p:cNvPr>
                <p:cNvCxnSpPr>
                  <a:cxnSpLocks/>
                  <a:stCxn id="145" idx="4"/>
                  <a:endCxn id="157" idx="0"/>
                </p:cNvCxnSpPr>
                <p:nvPr/>
              </p:nvCxnSpPr>
              <p:spPr>
                <a:xfrm>
                  <a:off x="7907831" y="1304494"/>
                  <a:ext cx="13250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50A0003D-B6B4-CE8C-6D83-CBE92DAC9B2F}"/>
                    </a:ext>
                  </a:extLst>
                </p:cNvPr>
                <p:cNvCxnSpPr>
                  <a:cxnSpLocks/>
                  <a:stCxn id="148" idx="4"/>
                  <a:endCxn id="157" idx="0"/>
                </p:cNvCxnSpPr>
                <p:nvPr/>
              </p:nvCxnSpPr>
              <p:spPr>
                <a:xfrm flipH="1">
                  <a:off x="7921081" y="1304494"/>
                  <a:ext cx="141618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FF35A6B-0924-A6CF-4479-2718227B9AD0}"/>
                    </a:ext>
                  </a:extLst>
                </p:cNvPr>
                <p:cNvCxnSpPr>
                  <a:cxnSpLocks/>
                  <a:stCxn id="148" idx="4"/>
                  <a:endCxn id="130" idx="0"/>
                </p:cNvCxnSpPr>
                <p:nvPr/>
              </p:nvCxnSpPr>
              <p:spPr>
                <a:xfrm flipH="1">
                  <a:off x="7598095" y="1304494"/>
                  <a:ext cx="464604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F4882AD9-0967-84E8-5BAD-3B24844C0CEB}"/>
                    </a:ext>
                  </a:extLst>
                </p:cNvPr>
                <p:cNvCxnSpPr>
                  <a:cxnSpLocks/>
                  <a:stCxn id="148" idx="4"/>
                  <a:endCxn id="133" idx="0"/>
                </p:cNvCxnSpPr>
                <p:nvPr/>
              </p:nvCxnSpPr>
              <p:spPr>
                <a:xfrm flipH="1">
                  <a:off x="7759963" y="1304494"/>
                  <a:ext cx="302736" cy="2936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703EA0F-162C-1C58-702A-BF17A2F32050}"/>
                    </a:ext>
                  </a:extLst>
                </p:cNvPr>
                <p:cNvCxnSpPr>
                  <a:cxnSpLocks/>
                  <a:stCxn id="130" idx="4"/>
                  <a:endCxn id="151" idx="0"/>
                </p:cNvCxnSpPr>
                <p:nvPr/>
              </p:nvCxnSpPr>
              <p:spPr>
                <a:xfrm>
                  <a:off x="7598095" y="1707935"/>
                  <a:ext cx="103472" cy="23875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FA6CB6E-E0A1-D1A9-63B1-F52F280791D4}"/>
                    </a:ext>
                  </a:extLst>
                </p:cNvPr>
                <p:cNvCxnSpPr>
                  <a:cxnSpLocks/>
                  <a:stCxn id="154" idx="0"/>
                  <a:endCxn id="130" idx="4"/>
                </p:cNvCxnSpPr>
                <p:nvPr/>
              </p:nvCxnSpPr>
              <p:spPr>
                <a:xfrm flipH="1" flipV="1">
                  <a:off x="7598095" y="1707935"/>
                  <a:ext cx="232302" cy="23875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F2911954-F035-8148-0DEB-58F4EBAFBB43}"/>
                    </a:ext>
                  </a:extLst>
                </p:cNvPr>
                <p:cNvCxnSpPr>
                  <a:cxnSpLocks/>
                  <a:stCxn id="133" idx="4"/>
                  <a:endCxn id="151" idx="0"/>
                </p:cNvCxnSpPr>
                <p:nvPr/>
              </p:nvCxnSpPr>
              <p:spPr>
                <a:xfrm flipH="1">
                  <a:off x="7701567" y="1707935"/>
                  <a:ext cx="58396" cy="23875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810DE74-F339-6D23-D728-B9C9EC6CD880}"/>
                    </a:ext>
                  </a:extLst>
                </p:cNvPr>
                <p:cNvCxnSpPr>
                  <a:cxnSpLocks/>
                  <a:stCxn id="133" idx="4"/>
                  <a:endCxn id="154" idx="0"/>
                </p:cNvCxnSpPr>
                <p:nvPr/>
              </p:nvCxnSpPr>
              <p:spPr>
                <a:xfrm>
                  <a:off x="7759963" y="1707935"/>
                  <a:ext cx="70433" cy="23875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137FD2DB-24D8-8E47-98C1-D174C338FFEF}"/>
                    </a:ext>
                  </a:extLst>
                </p:cNvPr>
                <p:cNvCxnSpPr>
                  <a:cxnSpLocks/>
                  <a:stCxn id="157" idx="4"/>
                  <a:endCxn id="151" idx="0"/>
                </p:cNvCxnSpPr>
                <p:nvPr/>
              </p:nvCxnSpPr>
              <p:spPr>
                <a:xfrm flipH="1">
                  <a:off x="7701567" y="1707935"/>
                  <a:ext cx="219514" cy="23875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EB8597A-A55A-9D97-EA6D-86806242868C}"/>
                    </a:ext>
                  </a:extLst>
                </p:cNvPr>
                <p:cNvCxnSpPr>
                  <a:cxnSpLocks/>
                  <a:stCxn id="157" idx="4"/>
                  <a:endCxn id="154" idx="0"/>
                </p:cNvCxnSpPr>
                <p:nvPr/>
              </p:nvCxnSpPr>
              <p:spPr>
                <a:xfrm flipH="1">
                  <a:off x="7830396" y="1707935"/>
                  <a:ext cx="90684" cy="23875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4" name="TextBox 283">
                      <a:extLst>
                        <a:ext uri="{FF2B5EF4-FFF2-40B4-BE49-F238E27FC236}">
                          <a16:creationId xmlns:a16="http://schemas.microsoft.com/office/drawing/2014/main" id="{B0A4A3EB-49E0-97EC-DF02-6B3DD9F5B9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96668" y="2122255"/>
                      <a:ext cx="356294" cy="20490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target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4" name="TextBox 283">
                      <a:extLst>
                        <a:ext uri="{FF2B5EF4-FFF2-40B4-BE49-F238E27FC236}">
                          <a16:creationId xmlns:a16="http://schemas.microsoft.com/office/drawing/2014/main" id="{B0A4A3EB-49E0-97EC-DF02-6B3DD9F5B9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6668" y="2122255"/>
                      <a:ext cx="356294" cy="20490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122414" b="-10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245A9665-DBDA-31B7-970B-32F607FAED4C}"/>
                  </a:ext>
                </a:extLst>
              </p:cNvPr>
              <p:cNvGrpSpPr/>
              <p:nvPr/>
            </p:nvGrpSpPr>
            <p:grpSpPr>
              <a:xfrm>
                <a:off x="1647776" y="3830622"/>
                <a:ext cx="848607" cy="1188107"/>
                <a:chOff x="5247393" y="1107172"/>
                <a:chExt cx="848607" cy="1188107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DDA58862-B43D-6C32-D2FD-8EB9DE30E638}"/>
                    </a:ext>
                  </a:extLst>
                </p:cNvPr>
                <p:cNvSpPr/>
                <p:nvPr/>
              </p:nvSpPr>
              <p:spPr>
                <a:xfrm>
                  <a:off x="5247393" y="1107172"/>
                  <a:ext cx="848607" cy="1049453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911E779E-15F5-1D24-7424-DA37D0FCFD97}"/>
                    </a:ext>
                  </a:extLst>
                </p:cNvPr>
                <p:cNvGrpSpPr/>
                <p:nvPr/>
              </p:nvGrpSpPr>
              <p:grpSpPr>
                <a:xfrm>
                  <a:off x="5454591" y="1598341"/>
                  <a:ext cx="111769" cy="111769"/>
                  <a:chOff x="3475221" y="2216967"/>
                  <a:chExt cx="211907" cy="211907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C0631181-F4E5-FBDC-ADB3-7FA6B95AC1A3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41510995-BA3C-93F7-C3BA-CD82B9C71E88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5825A484-8BD9-23B9-41E3-5F4DB89D0121}"/>
                    </a:ext>
                  </a:extLst>
                </p:cNvPr>
                <p:cNvGrpSpPr/>
                <p:nvPr/>
              </p:nvGrpSpPr>
              <p:grpSpPr>
                <a:xfrm>
                  <a:off x="5619375" y="1598341"/>
                  <a:ext cx="111769" cy="111769"/>
                  <a:chOff x="3475221" y="2216967"/>
                  <a:chExt cx="211907" cy="211907"/>
                </a:xfrm>
              </p:grpSpPr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C2A04E80-8B45-5C80-AE8F-3311C2C9769B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D2248D47-8425-F870-AB0C-A1C5F87FF3EF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DDCDEAB0-E0D6-1B3B-8410-54E975CB4389}"/>
                    </a:ext>
                  </a:extLst>
                </p:cNvPr>
                <p:cNvGrpSpPr/>
                <p:nvPr/>
              </p:nvGrpSpPr>
              <p:grpSpPr>
                <a:xfrm>
                  <a:off x="5296933" y="1187631"/>
                  <a:ext cx="111769" cy="111769"/>
                  <a:chOff x="3475221" y="2216967"/>
                  <a:chExt cx="211907" cy="211907"/>
                </a:xfrm>
              </p:grpSpPr>
              <p:sp>
                <p:nvSpPr>
                  <p:cNvPr id="238" name="Oval 237">
                    <a:extLst>
                      <a:ext uri="{FF2B5EF4-FFF2-40B4-BE49-F238E27FC236}">
                        <a16:creationId xmlns:a16="http://schemas.microsoft.com/office/drawing/2014/main" id="{12DC9190-64AB-4C4E-6C47-23F37FB90D88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7CC7F78D-9A4C-FF31-A699-E7D5FE1DE5EC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1D2735E6-D563-336C-16AE-DD948576441E}"/>
                    </a:ext>
                  </a:extLst>
                </p:cNvPr>
                <p:cNvGrpSpPr/>
                <p:nvPr/>
              </p:nvGrpSpPr>
              <p:grpSpPr>
                <a:xfrm>
                  <a:off x="5454591" y="1187631"/>
                  <a:ext cx="111769" cy="111769"/>
                  <a:chOff x="3475221" y="2216967"/>
                  <a:chExt cx="211907" cy="211907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23C29C56-32FD-D7AA-026F-D279093F97BD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B6853C81-AFCF-97EC-1304-37DC769C3DC3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7D99AEA3-82FE-13BB-1636-F09E9FFDE56B}"/>
                    </a:ext>
                  </a:extLst>
                </p:cNvPr>
                <p:cNvGrpSpPr/>
                <p:nvPr/>
              </p:nvGrpSpPr>
              <p:grpSpPr>
                <a:xfrm>
                  <a:off x="5612249" y="1187631"/>
                  <a:ext cx="111769" cy="111769"/>
                  <a:chOff x="3475221" y="2216967"/>
                  <a:chExt cx="211907" cy="211907"/>
                </a:xfrm>
              </p:grpSpPr>
              <p:sp>
                <p:nvSpPr>
                  <p:cNvPr id="244" name="Oval 243">
                    <a:extLst>
                      <a:ext uri="{FF2B5EF4-FFF2-40B4-BE49-F238E27FC236}">
                        <a16:creationId xmlns:a16="http://schemas.microsoft.com/office/drawing/2014/main" id="{F3784C4A-5AB2-0AE9-10C0-E4B16127C6F7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5" name="Oval 244">
                    <a:extLst>
                      <a:ext uri="{FF2B5EF4-FFF2-40B4-BE49-F238E27FC236}">
                        <a16:creationId xmlns:a16="http://schemas.microsoft.com/office/drawing/2014/main" id="{A687E277-F2A6-F5E7-9086-868FEB13DABF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33D73CC8-6097-7D97-0441-EAFD6EED6D5D}"/>
                    </a:ext>
                  </a:extLst>
                </p:cNvPr>
                <p:cNvGrpSpPr/>
                <p:nvPr/>
              </p:nvGrpSpPr>
              <p:grpSpPr>
                <a:xfrm>
                  <a:off x="5769907" y="1187631"/>
                  <a:ext cx="111769" cy="111769"/>
                  <a:chOff x="3475221" y="2216967"/>
                  <a:chExt cx="211907" cy="211907"/>
                </a:xfrm>
              </p:grpSpPr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EE2822A1-8A16-D911-2F90-7AA0E36F1942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8E5A74DA-26C4-857E-7880-35726800F31A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8B42D0C-35CD-281D-067B-514013B505F5}"/>
                    </a:ext>
                  </a:extLst>
                </p:cNvPr>
                <p:cNvGrpSpPr/>
                <p:nvPr/>
              </p:nvGrpSpPr>
              <p:grpSpPr>
                <a:xfrm>
                  <a:off x="5927564" y="1187631"/>
                  <a:ext cx="111769" cy="111769"/>
                  <a:chOff x="3475221" y="2216967"/>
                  <a:chExt cx="211907" cy="211907"/>
                </a:xfrm>
              </p:grpSpPr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4DFA0B8C-3305-7AF4-079F-CCB6D6A267A7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Oval 250">
                    <a:extLst>
                      <a:ext uri="{FF2B5EF4-FFF2-40B4-BE49-F238E27FC236}">
                        <a16:creationId xmlns:a16="http://schemas.microsoft.com/office/drawing/2014/main" id="{7B4D23AF-4FF8-E303-7C9D-6BF5C2312B5E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2B4BAB59-5F0F-9ACB-22D9-9BA21F67B6A6}"/>
                    </a:ext>
                  </a:extLst>
                </p:cNvPr>
                <p:cNvGrpSpPr/>
                <p:nvPr/>
              </p:nvGrpSpPr>
              <p:grpSpPr>
                <a:xfrm>
                  <a:off x="5559927" y="1953165"/>
                  <a:ext cx="111769" cy="111769"/>
                  <a:chOff x="3475221" y="2216967"/>
                  <a:chExt cx="211907" cy="211907"/>
                </a:xfrm>
              </p:grpSpPr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46F7E1A5-3036-EBB1-7000-B2358F2DD564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CDB15FB8-4B1D-0B5A-89CF-99334BBDD259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B997D251-31D1-BCAA-265C-787759F709F9}"/>
                    </a:ext>
                  </a:extLst>
                </p:cNvPr>
                <p:cNvGrpSpPr/>
                <p:nvPr/>
              </p:nvGrpSpPr>
              <p:grpSpPr>
                <a:xfrm>
                  <a:off x="5691077" y="1953165"/>
                  <a:ext cx="111769" cy="111769"/>
                  <a:chOff x="3475221" y="2216967"/>
                  <a:chExt cx="211907" cy="211907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BF758C1A-4D03-652E-4455-46D03FE133CE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AFD1CDF7-440C-7BAF-B929-9F1A6FEF605F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7F6CD12F-D183-6745-1378-A17B83AE74AA}"/>
                    </a:ext>
                  </a:extLst>
                </p:cNvPr>
                <p:cNvGrpSpPr/>
                <p:nvPr/>
              </p:nvGrpSpPr>
              <p:grpSpPr>
                <a:xfrm>
                  <a:off x="5783395" y="1598341"/>
                  <a:ext cx="111769" cy="111769"/>
                  <a:chOff x="3475221" y="2216967"/>
                  <a:chExt cx="211907" cy="211907"/>
                </a:xfrm>
              </p:grpSpPr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F54DD6FA-BA05-E0D4-DB6A-D23BA35F2150}"/>
                      </a:ext>
                    </a:extLst>
                  </p:cNvPr>
                  <p:cNvSpPr/>
                  <p:nvPr/>
                </p:nvSpPr>
                <p:spPr>
                  <a:xfrm>
                    <a:off x="3475221" y="2216967"/>
                    <a:ext cx="211907" cy="211907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51476E6B-3129-C23F-0444-DCFC31A0A708}"/>
                      </a:ext>
                    </a:extLst>
                  </p:cNvPr>
                  <p:cNvSpPr/>
                  <p:nvPr/>
                </p:nvSpPr>
                <p:spPr>
                  <a:xfrm>
                    <a:off x="3500795" y="2245606"/>
                    <a:ext cx="160760" cy="16076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EE471F75-26DA-93AA-26DF-990ECEE95FDF}"/>
                    </a:ext>
                  </a:extLst>
                </p:cNvPr>
                <p:cNvCxnSpPr>
                  <a:stCxn id="238" idx="4"/>
                  <a:endCxn id="232" idx="0"/>
                </p:cNvCxnSpPr>
                <p:nvPr/>
              </p:nvCxnSpPr>
              <p:spPr>
                <a:xfrm>
                  <a:off x="5352818" y="1299401"/>
                  <a:ext cx="157658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0348C29-8F57-6487-8524-5AF12F420F37}"/>
                    </a:ext>
                  </a:extLst>
                </p:cNvPr>
                <p:cNvCxnSpPr>
                  <a:cxnSpLocks/>
                  <a:stCxn id="238" idx="4"/>
                  <a:endCxn id="235" idx="0"/>
                </p:cNvCxnSpPr>
                <p:nvPr/>
              </p:nvCxnSpPr>
              <p:spPr>
                <a:xfrm>
                  <a:off x="5352818" y="1299401"/>
                  <a:ext cx="322442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DA76AC75-57FE-7630-FA5F-5315469D264A}"/>
                    </a:ext>
                  </a:extLst>
                </p:cNvPr>
                <p:cNvCxnSpPr>
                  <a:cxnSpLocks/>
                  <a:stCxn id="238" idx="4"/>
                  <a:endCxn id="259" idx="0"/>
                </p:cNvCxnSpPr>
                <p:nvPr/>
              </p:nvCxnSpPr>
              <p:spPr>
                <a:xfrm>
                  <a:off x="5352818" y="1299401"/>
                  <a:ext cx="486462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E28DB37D-47FF-0BF1-0228-EF0BA390586A}"/>
                    </a:ext>
                  </a:extLst>
                </p:cNvPr>
                <p:cNvCxnSpPr>
                  <a:cxnSpLocks/>
                  <a:stCxn id="241" idx="4"/>
                  <a:endCxn id="232" idx="0"/>
                </p:cNvCxnSpPr>
                <p:nvPr/>
              </p:nvCxnSpPr>
              <p:spPr>
                <a:xfrm>
                  <a:off x="5510476" y="1299401"/>
                  <a:ext cx="0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D2554BA8-19A5-20F1-7287-6E40054E4BF7}"/>
                    </a:ext>
                  </a:extLst>
                </p:cNvPr>
                <p:cNvCxnSpPr>
                  <a:cxnSpLocks/>
                  <a:stCxn id="241" idx="4"/>
                  <a:endCxn id="235" idx="0"/>
                </p:cNvCxnSpPr>
                <p:nvPr/>
              </p:nvCxnSpPr>
              <p:spPr>
                <a:xfrm>
                  <a:off x="5510476" y="1299401"/>
                  <a:ext cx="164784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22D7DBF1-A726-A698-0016-FB6398447B0F}"/>
                    </a:ext>
                  </a:extLst>
                </p:cNvPr>
                <p:cNvCxnSpPr>
                  <a:cxnSpLocks/>
                  <a:stCxn id="241" idx="4"/>
                  <a:endCxn id="259" idx="0"/>
                </p:cNvCxnSpPr>
                <p:nvPr/>
              </p:nvCxnSpPr>
              <p:spPr>
                <a:xfrm>
                  <a:off x="5510476" y="1299401"/>
                  <a:ext cx="328804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ED977278-DE8F-44AB-2DBF-EB41C54A551B}"/>
                    </a:ext>
                  </a:extLst>
                </p:cNvPr>
                <p:cNvCxnSpPr>
                  <a:cxnSpLocks/>
                  <a:stCxn id="244" idx="4"/>
                  <a:endCxn id="232" idx="0"/>
                </p:cNvCxnSpPr>
                <p:nvPr/>
              </p:nvCxnSpPr>
              <p:spPr>
                <a:xfrm flipH="1">
                  <a:off x="5510476" y="1299401"/>
                  <a:ext cx="157658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13D28EDF-2644-3009-8E1F-1F7E060B3BF1}"/>
                    </a:ext>
                  </a:extLst>
                </p:cNvPr>
                <p:cNvCxnSpPr>
                  <a:cxnSpLocks/>
                  <a:stCxn id="244" idx="4"/>
                  <a:endCxn id="235" idx="0"/>
                </p:cNvCxnSpPr>
                <p:nvPr/>
              </p:nvCxnSpPr>
              <p:spPr>
                <a:xfrm>
                  <a:off x="5668134" y="1299401"/>
                  <a:ext cx="7126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C0679B5D-2B3B-E7FB-37F2-AB35CEC7A172}"/>
                    </a:ext>
                  </a:extLst>
                </p:cNvPr>
                <p:cNvCxnSpPr>
                  <a:cxnSpLocks/>
                  <a:stCxn id="244" idx="4"/>
                  <a:endCxn id="259" idx="0"/>
                </p:cNvCxnSpPr>
                <p:nvPr/>
              </p:nvCxnSpPr>
              <p:spPr>
                <a:xfrm>
                  <a:off x="5668134" y="1299401"/>
                  <a:ext cx="171147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102F9572-0A73-E2E4-5C58-21616D6D9395}"/>
                    </a:ext>
                  </a:extLst>
                </p:cNvPr>
                <p:cNvCxnSpPr>
                  <a:cxnSpLocks/>
                  <a:stCxn id="247" idx="4"/>
                  <a:endCxn id="232" idx="0"/>
                </p:cNvCxnSpPr>
                <p:nvPr/>
              </p:nvCxnSpPr>
              <p:spPr>
                <a:xfrm flipH="1">
                  <a:off x="5510476" y="1299401"/>
                  <a:ext cx="315316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5E34E31-82F1-4826-925F-0A5708D751A7}"/>
                    </a:ext>
                  </a:extLst>
                </p:cNvPr>
                <p:cNvCxnSpPr>
                  <a:cxnSpLocks/>
                  <a:stCxn id="247" idx="4"/>
                  <a:endCxn id="235" idx="0"/>
                </p:cNvCxnSpPr>
                <p:nvPr/>
              </p:nvCxnSpPr>
              <p:spPr>
                <a:xfrm flipH="1">
                  <a:off x="5675260" y="1299401"/>
                  <a:ext cx="150532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B1494278-8CFF-37CC-0E8A-A414372CDB87}"/>
                    </a:ext>
                  </a:extLst>
                </p:cNvPr>
                <p:cNvCxnSpPr>
                  <a:cxnSpLocks/>
                  <a:stCxn id="247" idx="4"/>
                  <a:endCxn id="259" idx="0"/>
                </p:cNvCxnSpPr>
                <p:nvPr/>
              </p:nvCxnSpPr>
              <p:spPr>
                <a:xfrm>
                  <a:off x="5825791" y="1299401"/>
                  <a:ext cx="13489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3417D3A6-0E61-16FC-9C01-E1BA02E7BC72}"/>
                    </a:ext>
                  </a:extLst>
                </p:cNvPr>
                <p:cNvCxnSpPr>
                  <a:cxnSpLocks/>
                  <a:stCxn id="250" idx="4"/>
                  <a:endCxn id="259" idx="0"/>
                </p:cNvCxnSpPr>
                <p:nvPr/>
              </p:nvCxnSpPr>
              <p:spPr>
                <a:xfrm flipH="1">
                  <a:off x="5839280" y="1299401"/>
                  <a:ext cx="144169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69BAE5C2-8771-E8D3-7E80-D561CDD6D86F}"/>
                    </a:ext>
                  </a:extLst>
                </p:cNvPr>
                <p:cNvCxnSpPr>
                  <a:cxnSpLocks/>
                  <a:stCxn id="250" idx="4"/>
                  <a:endCxn id="232" idx="0"/>
                </p:cNvCxnSpPr>
                <p:nvPr/>
              </p:nvCxnSpPr>
              <p:spPr>
                <a:xfrm flipH="1">
                  <a:off x="5510476" y="1299401"/>
                  <a:ext cx="472973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43A7454-BEB9-2A72-6693-749AA2F3390E}"/>
                    </a:ext>
                  </a:extLst>
                </p:cNvPr>
                <p:cNvCxnSpPr>
                  <a:cxnSpLocks/>
                  <a:stCxn id="250" idx="4"/>
                  <a:endCxn id="235" idx="0"/>
                </p:cNvCxnSpPr>
                <p:nvPr/>
              </p:nvCxnSpPr>
              <p:spPr>
                <a:xfrm flipH="1">
                  <a:off x="5675260" y="1299401"/>
                  <a:ext cx="308189" cy="2989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21AB8D7D-E71C-326B-5D6A-CDE962290C11}"/>
                    </a:ext>
                  </a:extLst>
                </p:cNvPr>
                <p:cNvCxnSpPr>
                  <a:cxnSpLocks/>
                  <a:stCxn id="232" idx="4"/>
                  <a:endCxn id="253" idx="0"/>
                </p:cNvCxnSpPr>
                <p:nvPr/>
              </p:nvCxnSpPr>
              <p:spPr>
                <a:xfrm>
                  <a:off x="5510476" y="1710110"/>
                  <a:ext cx="105336" cy="2430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BB23D4F2-26E4-A6D6-0AA0-CD71898AA95A}"/>
                    </a:ext>
                  </a:extLst>
                </p:cNvPr>
                <p:cNvCxnSpPr>
                  <a:cxnSpLocks/>
                  <a:stCxn id="256" idx="0"/>
                  <a:endCxn id="232" idx="4"/>
                </p:cNvCxnSpPr>
                <p:nvPr/>
              </p:nvCxnSpPr>
              <p:spPr>
                <a:xfrm flipH="1" flipV="1">
                  <a:off x="5510476" y="1710110"/>
                  <a:ext cx="236486" cy="2430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06BED009-013F-4E50-1CFF-0E9C399FF662}"/>
                    </a:ext>
                  </a:extLst>
                </p:cNvPr>
                <p:cNvCxnSpPr>
                  <a:cxnSpLocks/>
                  <a:stCxn id="235" idx="4"/>
                  <a:endCxn id="253" idx="0"/>
                </p:cNvCxnSpPr>
                <p:nvPr/>
              </p:nvCxnSpPr>
              <p:spPr>
                <a:xfrm flipH="1">
                  <a:off x="5615812" y="1710110"/>
                  <a:ext cx="59448" cy="2430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545A13F0-A813-A746-FF16-8E390973FD40}"/>
                    </a:ext>
                  </a:extLst>
                </p:cNvPr>
                <p:cNvCxnSpPr>
                  <a:cxnSpLocks/>
                  <a:stCxn id="235" idx="4"/>
                  <a:endCxn id="256" idx="0"/>
                </p:cNvCxnSpPr>
                <p:nvPr/>
              </p:nvCxnSpPr>
              <p:spPr>
                <a:xfrm>
                  <a:off x="5675260" y="1710110"/>
                  <a:ext cx="71702" cy="2430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7BB09DEA-4D48-3295-F6A3-A63EBD8EA2FD}"/>
                    </a:ext>
                  </a:extLst>
                </p:cNvPr>
                <p:cNvCxnSpPr>
                  <a:cxnSpLocks/>
                  <a:stCxn id="259" idx="4"/>
                  <a:endCxn id="253" idx="0"/>
                </p:cNvCxnSpPr>
                <p:nvPr/>
              </p:nvCxnSpPr>
              <p:spPr>
                <a:xfrm flipH="1">
                  <a:off x="5615812" y="1710110"/>
                  <a:ext cx="223468" cy="2430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E0D6757A-ED93-64AD-5A59-71C3D08CB386}"/>
                    </a:ext>
                  </a:extLst>
                </p:cNvPr>
                <p:cNvCxnSpPr>
                  <a:cxnSpLocks/>
                  <a:stCxn id="259" idx="4"/>
                  <a:endCxn id="256" idx="0"/>
                </p:cNvCxnSpPr>
                <p:nvPr/>
              </p:nvCxnSpPr>
              <p:spPr>
                <a:xfrm flipH="1">
                  <a:off x="5746962" y="1710110"/>
                  <a:ext cx="92318" cy="2430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6" name="TextBox 285">
                      <a:extLst>
                        <a:ext uri="{FF2B5EF4-FFF2-40B4-BE49-F238E27FC236}">
                          <a16:creationId xmlns:a16="http://schemas.microsoft.com/office/drawing/2014/main" id="{E3C5B7F0-36B9-EB87-C443-626F26BAC1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8575" y="2100477"/>
                      <a:ext cx="362712" cy="1948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𝑏𝑎𝑠𝑒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6" name="TextBox 285">
                      <a:extLst>
                        <a:ext uri="{FF2B5EF4-FFF2-40B4-BE49-F238E27FC236}">
                          <a16:creationId xmlns:a16="http://schemas.microsoft.com/office/drawing/2014/main" id="{E3C5B7F0-36B9-EB87-C443-626F26BAC12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88575" y="2100477"/>
                      <a:ext cx="362712" cy="19480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83051" b="-8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E754C6CF-7A07-1F66-6225-B821F47F2949}"/>
                  </a:ext>
                </a:extLst>
              </p:cNvPr>
              <p:cNvGrpSpPr/>
              <p:nvPr/>
            </p:nvGrpSpPr>
            <p:grpSpPr>
              <a:xfrm>
                <a:off x="2660404" y="4249357"/>
                <a:ext cx="2963022" cy="256635"/>
                <a:chOff x="5053511" y="2711980"/>
                <a:chExt cx="2963022" cy="256635"/>
              </a:xfrm>
            </p:grpSpPr>
            <p:grpSp>
              <p:nvGrpSpPr>
                <p:cNvPr id="357" name="Group 356">
                  <a:extLst>
                    <a:ext uri="{FF2B5EF4-FFF2-40B4-BE49-F238E27FC236}">
                      <a16:creationId xmlns:a16="http://schemas.microsoft.com/office/drawing/2014/main" id="{53D476B4-A3E7-5E25-E0D6-4356061420E6}"/>
                    </a:ext>
                  </a:extLst>
                </p:cNvPr>
                <p:cNvGrpSpPr/>
                <p:nvPr/>
              </p:nvGrpSpPr>
              <p:grpSpPr>
                <a:xfrm>
                  <a:off x="5053511" y="2711980"/>
                  <a:ext cx="1394850" cy="256635"/>
                  <a:chOff x="5053511" y="2711980"/>
                  <a:chExt cx="1394850" cy="256635"/>
                </a:xfrm>
              </p:grpSpPr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9861B4B2-F74B-28CA-A33D-64FF7D7D7FD0}"/>
                      </a:ext>
                    </a:extLst>
                  </p:cNvPr>
                  <p:cNvSpPr/>
                  <p:nvPr/>
                </p:nvSpPr>
                <p:spPr>
                  <a:xfrm>
                    <a:off x="5053511" y="2711980"/>
                    <a:ext cx="1394850" cy="2566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8F1897FC-6995-1851-58C2-CA9F3C12AD7C}"/>
                      </a:ext>
                    </a:extLst>
                  </p:cNvPr>
                  <p:cNvSpPr/>
                  <p:nvPr/>
                </p:nvSpPr>
                <p:spPr>
                  <a:xfrm>
                    <a:off x="5113656" y="2748757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Rectangle 346">
                    <a:extLst>
                      <a:ext uri="{FF2B5EF4-FFF2-40B4-BE49-F238E27FC236}">
                        <a16:creationId xmlns:a16="http://schemas.microsoft.com/office/drawing/2014/main" id="{55F31563-147B-5CE1-7441-CB07F318B267}"/>
                      </a:ext>
                    </a:extLst>
                  </p:cNvPr>
                  <p:cNvSpPr/>
                  <p:nvPr/>
                </p:nvSpPr>
                <p:spPr>
                  <a:xfrm>
                    <a:off x="5265863" y="2748757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41004FEC-613B-DF02-03B1-D13101CDC10E}"/>
                      </a:ext>
                    </a:extLst>
                  </p:cNvPr>
                  <p:cNvSpPr/>
                  <p:nvPr/>
                </p:nvSpPr>
                <p:spPr>
                  <a:xfrm>
                    <a:off x="5421560" y="2748760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" name="Rectangle 349">
                    <a:extLst>
                      <a:ext uri="{FF2B5EF4-FFF2-40B4-BE49-F238E27FC236}">
                        <a16:creationId xmlns:a16="http://schemas.microsoft.com/office/drawing/2014/main" id="{E5650980-217A-538E-5231-C0D0E8557A9F}"/>
                      </a:ext>
                    </a:extLst>
                  </p:cNvPr>
                  <p:cNvSpPr/>
                  <p:nvPr/>
                </p:nvSpPr>
                <p:spPr>
                  <a:xfrm>
                    <a:off x="5569853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F6CA6687-5098-2EE9-89A6-5D0CE59451E8}"/>
                      </a:ext>
                    </a:extLst>
                  </p:cNvPr>
                  <p:cNvSpPr/>
                  <p:nvPr/>
                </p:nvSpPr>
                <p:spPr>
                  <a:xfrm>
                    <a:off x="5717656" y="2748760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" name="Rectangle 351">
                    <a:extLst>
                      <a:ext uri="{FF2B5EF4-FFF2-40B4-BE49-F238E27FC236}">
                        <a16:creationId xmlns:a16="http://schemas.microsoft.com/office/drawing/2014/main" id="{93F0A904-E196-F97A-9E6A-AB92EFFC77B2}"/>
                      </a:ext>
                    </a:extLst>
                  </p:cNvPr>
                  <p:cNvSpPr/>
                  <p:nvPr/>
                </p:nvSpPr>
                <p:spPr>
                  <a:xfrm>
                    <a:off x="5871679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" name="Rectangle 352">
                    <a:extLst>
                      <a:ext uri="{FF2B5EF4-FFF2-40B4-BE49-F238E27FC236}">
                        <a16:creationId xmlns:a16="http://schemas.microsoft.com/office/drawing/2014/main" id="{3D0408A9-49C7-E0FE-25D3-CBD3744F918A}"/>
                      </a:ext>
                    </a:extLst>
                  </p:cNvPr>
                  <p:cNvSpPr/>
                  <p:nvPr/>
                </p:nvSpPr>
                <p:spPr>
                  <a:xfrm>
                    <a:off x="6019972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119B23CA-58B7-2E7C-F405-60C24F4035AD}"/>
                      </a:ext>
                    </a:extLst>
                  </p:cNvPr>
                  <p:cNvSpPr/>
                  <p:nvPr/>
                </p:nvSpPr>
                <p:spPr>
                  <a:xfrm>
                    <a:off x="6168265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6C62DD91-D2B5-EF2D-3045-43ABCEDBF767}"/>
                    </a:ext>
                  </a:extLst>
                </p:cNvPr>
                <p:cNvSpPr txBox="1"/>
                <p:nvPr/>
              </p:nvSpPr>
              <p:spPr>
                <a:xfrm>
                  <a:off x="6238729" y="2724093"/>
                  <a:ext cx="1777804" cy="184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600" b="1" kern="100" dirty="0">
                      <a:latin typeface="Arial" panose="020B0604020202020204" pitchFamily="34" charset="0"/>
                      <a:ea typeface="DengXian" panose="02010600030101010101" pitchFamily="2" charset="-122"/>
                      <a:cs typeface="Arial" panose="020B0604020202020204" pitchFamily="34" charset="0"/>
                    </a:rPr>
                    <a:t>…</a:t>
                  </a:r>
                  <a:endParaRPr lang="en-US" sz="600" b="1" dirty="0"/>
                </a:p>
              </p:txBody>
            </p:sp>
          </p:grp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C4DCD6AF-29F7-FBFA-03E6-0F15B4E7C690}"/>
                  </a:ext>
                </a:extLst>
              </p:cNvPr>
              <p:cNvGrpSpPr/>
              <p:nvPr/>
            </p:nvGrpSpPr>
            <p:grpSpPr>
              <a:xfrm>
                <a:off x="2660404" y="2816719"/>
                <a:ext cx="2963022" cy="256635"/>
                <a:chOff x="5053511" y="2711980"/>
                <a:chExt cx="2963022" cy="256635"/>
              </a:xfrm>
            </p:grpSpPr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888E555D-B20E-E670-7004-D221B8ADF248}"/>
                    </a:ext>
                  </a:extLst>
                </p:cNvPr>
                <p:cNvGrpSpPr/>
                <p:nvPr/>
              </p:nvGrpSpPr>
              <p:grpSpPr>
                <a:xfrm>
                  <a:off x="5053511" y="2711980"/>
                  <a:ext cx="1394850" cy="256635"/>
                  <a:chOff x="5053511" y="2711980"/>
                  <a:chExt cx="1394850" cy="256635"/>
                </a:xfrm>
              </p:grpSpPr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5BD62EC5-06AE-8EAC-AA3A-89C384373072}"/>
                      </a:ext>
                    </a:extLst>
                  </p:cNvPr>
                  <p:cNvSpPr/>
                  <p:nvPr/>
                </p:nvSpPr>
                <p:spPr>
                  <a:xfrm>
                    <a:off x="5053511" y="2711980"/>
                    <a:ext cx="1394850" cy="2566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8D5E33C6-2006-AFC1-A6A6-53F5F9FF626A}"/>
                      </a:ext>
                    </a:extLst>
                  </p:cNvPr>
                  <p:cNvSpPr/>
                  <p:nvPr/>
                </p:nvSpPr>
                <p:spPr>
                  <a:xfrm>
                    <a:off x="5113656" y="2748757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Rectangle 375">
                    <a:extLst>
                      <a:ext uri="{FF2B5EF4-FFF2-40B4-BE49-F238E27FC236}">
                        <a16:creationId xmlns:a16="http://schemas.microsoft.com/office/drawing/2014/main" id="{D3F292C6-994D-0BE8-5BCD-27AE554C065E}"/>
                      </a:ext>
                    </a:extLst>
                  </p:cNvPr>
                  <p:cNvSpPr/>
                  <p:nvPr/>
                </p:nvSpPr>
                <p:spPr>
                  <a:xfrm>
                    <a:off x="5265863" y="2748757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Rectangle 376">
                    <a:extLst>
                      <a:ext uri="{FF2B5EF4-FFF2-40B4-BE49-F238E27FC236}">
                        <a16:creationId xmlns:a16="http://schemas.microsoft.com/office/drawing/2014/main" id="{89BC87BD-112D-DDCC-F273-1EABEBAACDBF}"/>
                      </a:ext>
                    </a:extLst>
                  </p:cNvPr>
                  <p:cNvSpPr/>
                  <p:nvPr/>
                </p:nvSpPr>
                <p:spPr>
                  <a:xfrm>
                    <a:off x="5421560" y="2748760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39E1754B-CA21-04F0-2E9E-CF48B5DF582E}"/>
                      </a:ext>
                    </a:extLst>
                  </p:cNvPr>
                  <p:cNvSpPr/>
                  <p:nvPr/>
                </p:nvSpPr>
                <p:spPr>
                  <a:xfrm>
                    <a:off x="5569853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FBB54FF3-0FB9-ACFE-3021-2B6742F760D7}"/>
                      </a:ext>
                    </a:extLst>
                  </p:cNvPr>
                  <p:cNvSpPr/>
                  <p:nvPr/>
                </p:nvSpPr>
                <p:spPr>
                  <a:xfrm>
                    <a:off x="5717656" y="2748760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31BD33C5-08A8-2877-F85D-F662F72C08B0}"/>
                      </a:ext>
                    </a:extLst>
                  </p:cNvPr>
                  <p:cNvSpPr/>
                  <p:nvPr/>
                </p:nvSpPr>
                <p:spPr>
                  <a:xfrm>
                    <a:off x="5871679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C20A489B-B6A4-8370-0127-74E36D1518A8}"/>
                      </a:ext>
                    </a:extLst>
                  </p:cNvPr>
                  <p:cNvSpPr/>
                  <p:nvPr/>
                </p:nvSpPr>
                <p:spPr>
                  <a:xfrm>
                    <a:off x="6019972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D405C39C-6768-AE3A-9FD3-A245A4200653}"/>
                      </a:ext>
                    </a:extLst>
                  </p:cNvPr>
                  <p:cNvSpPr/>
                  <p:nvPr/>
                </p:nvSpPr>
                <p:spPr>
                  <a:xfrm>
                    <a:off x="6168265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73" name="TextBox 372">
                  <a:extLst>
                    <a:ext uri="{FF2B5EF4-FFF2-40B4-BE49-F238E27FC236}">
                      <a16:creationId xmlns:a16="http://schemas.microsoft.com/office/drawing/2014/main" id="{1489B494-8752-A5A2-5A23-011D7D35323C}"/>
                    </a:ext>
                  </a:extLst>
                </p:cNvPr>
                <p:cNvSpPr txBox="1"/>
                <p:nvPr/>
              </p:nvSpPr>
              <p:spPr>
                <a:xfrm>
                  <a:off x="6238729" y="2724093"/>
                  <a:ext cx="1777804" cy="184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600" b="1" kern="100" dirty="0">
                      <a:latin typeface="Arial" panose="020B0604020202020204" pitchFamily="34" charset="0"/>
                      <a:ea typeface="DengXian" panose="02010600030101010101" pitchFamily="2" charset="-122"/>
                      <a:cs typeface="Arial" panose="020B0604020202020204" pitchFamily="34" charset="0"/>
                    </a:rPr>
                    <a:t>…</a:t>
                  </a:r>
                  <a:endParaRPr lang="en-US" sz="600" b="1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6" name="TextBox 385">
                    <a:extLst>
                      <a:ext uri="{FF2B5EF4-FFF2-40B4-BE49-F238E27FC236}">
                        <a16:creationId xmlns:a16="http://schemas.microsoft.com/office/drawing/2014/main" id="{8250FEC4-122B-4935-CCED-303969D20FC0}"/>
                      </a:ext>
                    </a:extLst>
                  </p:cNvPr>
                  <p:cNvSpPr txBox="1"/>
                  <p:nvPr/>
                </p:nvSpPr>
                <p:spPr>
                  <a:xfrm>
                    <a:off x="1910389" y="4039252"/>
                    <a:ext cx="46329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6" name="TextBox 385">
                    <a:extLst>
                      <a:ext uri="{FF2B5EF4-FFF2-40B4-BE49-F238E27FC236}">
                        <a16:creationId xmlns:a16="http://schemas.microsoft.com/office/drawing/2014/main" id="{8250FEC4-122B-4935-CCED-303969D20F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0389" y="4039252"/>
                    <a:ext cx="463296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224E1A01-E120-80CC-13B6-9439C462D93C}"/>
                  </a:ext>
                </a:extLst>
              </p:cNvPr>
              <p:cNvGrpSpPr/>
              <p:nvPr/>
            </p:nvGrpSpPr>
            <p:grpSpPr>
              <a:xfrm>
                <a:off x="2660404" y="3145371"/>
                <a:ext cx="2963022" cy="256635"/>
                <a:chOff x="5053511" y="2711980"/>
                <a:chExt cx="2963022" cy="256635"/>
              </a:xfrm>
            </p:grpSpPr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C014CDFF-47B3-FF88-8294-CD6B01EF4155}"/>
                    </a:ext>
                  </a:extLst>
                </p:cNvPr>
                <p:cNvGrpSpPr/>
                <p:nvPr/>
              </p:nvGrpSpPr>
              <p:grpSpPr>
                <a:xfrm>
                  <a:off x="5053511" y="2711980"/>
                  <a:ext cx="1394850" cy="256635"/>
                  <a:chOff x="5053511" y="2711980"/>
                  <a:chExt cx="1394850" cy="256635"/>
                </a:xfrm>
              </p:grpSpPr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7656E4CA-B15A-8B4B-AFD0-E1D2BD666A48}"/>
                      </a:ext>
                    </a:extLst>
                  </p:cNvPr>
                  <p:cNvSpPr/>
                  <p:nvPr/>
                </p:nvSpPr>
                <p:spPr>
                  <a:xfrm>
                    <a:off x="5053511" y="2711980"/>
                    <a:ext cx="1394850" cy="2566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23E207AD-C864-A4FC-DC29-90D912F51048}"/>
                      </a:ext>
                    </a:extLst>
                  </p:cNvPr>
                  <p:cNvSpPr/>
                  <p:nvPr/>
                </p:nvSpPr>
                <p:spPr>
                  <a:xfrm>
                    <a:off x="5113656" y="2748757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798200C9-B077-2695-FF9C-5BA06CD71960}"/>
                      </a:ext>
                    </a:extLst>
                  </p:cNvPr>
                  <p:cNvSpPr/>
                  <p:nvPr/>
                </p:nvSpPr>
                <p:spPr>
                  <a:xfrm>
                    <a:off x="5265863" y="2748757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475D9BFD-9D50-E3AD-E75B-A0AF0679234E}"/>
                      </a:ext>
                    </a:extLst>
                  </p:cNvPr>
                  <p:cNvSpPr/>
                  <p:nvPr/>
                </p:nvSpPr>
                <p:spPr>
                  <a:xfrm>
                    <a:off x="5421560" y="2748760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id="{665D8734-C726-B7A1-349C-A29253275663}"/>
                      </a:ext>
                    </a:extLst>
                  </p:cNvPr>
                  <p:cNvSpPr/>
                  <p:nvPr/>
                </p:nvSpPr>
                <p:spPr>
                  <a:xfrm>
                    <a:off x="5569853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B734FF80-3417-31BF-F7DB-F49483F605A1}"/>
                      </a:ext>
                    </a:extLst>
                  </p:cNvPr>
                  <p:cNvSpPr/>
                  <p:nvPr/>
                </p:nvSpPr>
                <p:spPr>
                  <a:xfrm>
                    <a:off x="5717656" y="2748760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0187326F-9B9D-3836-3A87-2955D3D06293}"/>
                      </a:ext>
                    </a:extLst>
                  </p:cNvPr>
                  <p:cNvSpPr/>
                  <p:nvPr/>
                </p:nvSpPr>
                <p:spPr>
                  <a:xfrm>
                    <a:off x="5871679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80A212A9-E786-51C0-758E-0AB94FD82435}"/>
                      </a:ext>
                    </a:extLst>
                  </p:cNvPr>
                  <p:cNvSpPr/>
                  <p:nvPr/>
                </p:nvSpPr>
                <p:spPr>
                  <a:xfrm>
                    <a:off x="6019972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FA96AD70-212D-C88B-26C4-23A31382E9F6}"/>
                      </a:ext>
                    </a:extLst>
                  </p:cNvPr>
                  <p:cNvSpPr/>
                  <p:nvPr/>
                </p:nvSpPr>
                <p:spPr>
                  <a:xfrm>
                    <a:off x="6168265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B90C575B-F53D-2478-ED1D-8DBDCCEC5B05}"/>
                    </a:ext>
                  </a:extLst>
                </p:cNvPr>
                <p:cNvSpPr txBox="1"/>
                <p:nvPr/>
              </p:nvSpPr>
              <p:spPr>
                <a:xfrm>
                  <a:off x="6238729" y="2724093"/>
                  <a:ext cx="1777804" cy="184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600" b="1" kern="100" dirty="0">
                      <a:latin typeface="Arial" panose="020B0604020202020204" pitchFamily="34" charset="0"/>
                      <a:ea typeface="DengXian" panose="02010600030101010101" pitchFamily="2" charset="-122"/>
                      <a:cs typeface="Arial" panose="020B0604020202020204" pitchFamily="34" charset="0"/>
                    </a:rPr>
                    <a:t>…</a:t>
                  </a:r>
                  <a:endParaRPr lang="en-US" sz="600" b="1" dirty="0"/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18B38C99-7B42-7920-3D42-E4CC449B41FA}"/>
                  </a:ext>
                </a:extLst>
              </p:cNvPr>
              <p:cNvGrpSpPr/>
              <p:nvPr/>
            </p:nvGrpSpPr>
            <p:grpSpPr>
              <a:xfrm>
                <a:off x="2660404" y="2477173"/>
                <a:ext cx="2963022" cy="256635"/>
                <a:chOff x="5053511" y="2711980"/>
                <a:chExt cx="2963022" cy="256635"/>
              </a:xfrm>
            </p:grpSpPr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683E3206-C391-B3E9-5585-DAAAF5B99CEB}"/>
                    </a:ext>
                  </a:extLst>
                </p:cNvPr>
                <p:cNvGrpSpPr/>
                <p:nvPr/>
              </p:nvGrpSpPr>
              <p:grpSpPr>
                <a:xfrm>
                  <a:off x="5053511" y="2711980"/>
                  <a:ext cx="1394850" cy="256635"/>
                  <a:chOff x="5053511" y="2711980"/>
                  <a:chExt cx="1394850" cy="256635"/>
                </a:xfrm>
              </p:grpSpPr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B2EE7642-7F18-5782-BB69-76B82402C633}"/>
                      </a:ext>
                    </a:extLst>
                  </p:cNvPr>
                  <p:cNvSpPr/>
                  <p:nvPr/>
                </p:nvSpPr>
                <p:spPr>
                  <a:xfrm>
                    <a:off x="5053511" y="2711980"/>
                    <a:ext cx="1394850" cy="2566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39F510B9-F15A-2EB7-0E37-6ADDBB829EDD}"/>
                      </a:ext>
                    </a:extLst>
                  </p:cNvPr>
                  <p:cNvSpPr/>
                  <p:nvPr/>
                </p:nvSpPr>
                <p:spPr>
                  <a:xfrm>
                    <a:off x="5113656" y="2748757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1CC32151-6A9B-BDD0-2A19-C5E5664357E9}"/>
                      </a:ext>
                    </a:extLst>
                  </p:cNvPr>
                  <p:cNvSpPr/>
                  <p:nvPr/>
                </p:nvSpPr>
                <p:spPr>
                  <a:xfrm>
                    <a:off x="5265863" y="2748757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A31564FC-F91D-AF8F-544E-7B3B915E9B0E}"/>
                      </a:ext>
                    </a:extLst>
                  </p:cNvPr>
                  <p:cNvSpPr/>
                  <p:nvPr/>
                </p:nvSpPr>
                <p:spPr>
                  <a:xfrm>
                    <a:off x="5421560" y="2748760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062F695C-0505-D65D-C86B-C223EAED2001}"/>
                      </a:ext>
                    </a:extLst>
                  </p:cNvPr>
                  <p:cNvSpPr/>
                  <p:nvPr/>
                </p:nvSpPr>
                <p:spPr>
                  <a:xfrm>
                    <a:off x="5569853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40F1B5C8-786D-FD56-3842-87CC43A5937D}"/>
                      </a:ext>
                    </a:extLst>
                  </p:cNvPr>
                  <p:cNvSpPr/>
                  <p:nvPr/>
                </p:nvSpPr>
                <p:spPr>
                  <a:xfrm>
                    <a:off x="5717656" y="2748760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6128EFA8-70D6-E283-CB77-238CE14E93E0}"/>
                      </a:ext>
                    </a:extLst>
                  </p:cNvPr>
                  <p:cNvSpPr/>
                  <p:nvPr/>
                </p:nvSpPr>
                <p:spPr>
                  <a:xfrm>
                    <a:off x="5871679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E8D96FF9-2928-E106-9D9A-03B4908343CE}"/>
                      </a:ext>
                    </a:extLst>
                  </p:cNvPr>
                  <p:cNvSpPr/>
                  <p:nvPr/>
                </p:nvSpPr>
                <p:spPr>
                  <a:xfrm>
                    <a:off x="6019972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5D532207-CFCA-FCDA-9B05-1ED083EA74C6}"/>
                      </a:ext>
                    </a:extLst>
                  </p:cNvPr>
                  <p:cNvSpPr/>
                  <p:nvPr/>
                </p:nvSpPr>
                <p:spPr>
                  <a:xfrm>
                    <a:off x="6168265" y="2748759"/>
                    <a:ext cx="111769" cy="179697"/>
                  </a:xfrm>
                  <a:prstGeom prst="rect">
                    <a:avLst/>
                  </a:prstGeom>
                  <a:solidFill>
                    <a:srgbClr val="E2F0D9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1B2B86AC-BE63-FA3F-0D82-8A81D812F2D3}"/>
                    </a:ext>
                  </a:extLst>
                </p:cNvPr>
                <p:cNvSpPr txBox="1"/>
                <p:nvPr/>
              </p:nvSpPr>
              <p:spPr>
                <a:xfrm>
                  <a:off x="6238729" y="2724093"/>
                  <a:ext cx="1777804" cy="184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600" b="1" kern="100" dirty="0">
                      <a:latin typeface="Arial" panose="020B0604020202020204" pitchFamily="34" charset="0"/>
                      <a:ea typeface="DengXian" panose="02010600030101010101" pitchFamily="2" charset="-122"/>
                      <a:cs typeface="Arial" panose="020B0604020202020204" pitchFamily="34" charset="0"/>
                    </a:rPr>
                    <a:t>…</a:t>
                  </a:r>
                  <a:endParaRPr lang="en-US" sz="600" b="1" dirty="0"/>
                </a:p>
              </p:txBody>
            </p:sp>
          </p:grp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20447850-9017-DDA2-1D37-0B17782E4C77}"/>
                  </a:ext>
                </a:extLst>
              </p:cNvPr>
              <p:cNvGrpSpPr/>
              <p:nvPr/>
            </p:nvGrpSpPr>
            <p:grpSpPr>
              <a:xfrm>
                <a:off x="2660404" y="3909362"/>
                <a:ext cx="2963022" cy="256635"/>
                <a:chOff x="5053511" y="2711980"/>
                <a:chExt cx="2963022" cy="256635"/>
              </a:xfrm>
            </p:grpSpPr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D882DAAB-1BB1-CFE8-0A85-F94B293FBD67}"/>
                    </a:ext>
                  </a:extLst>
                </p:cNvPr>
                <p:cNvGrpSpPr/>
                <p:nvPr/>
              </p:nvGrpSpPr>
              <p:grpSpPr>
                <a:xfrm>
                  <a:off x="5053511" y="2711980"/>
                  <a:ext cx="1394850" cy="256635"/>
                  <a:chOff x="5053511" y="2711980"/>
                  <a:chExt cx="1394850" cy="256635"/>
                </a:xfrm>
              </p:grpSpPr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82C6A8E4-5E68-B684-F8A3-8AE6E809D049}"/>
                      </a:ext>
                    </a:extLst>
                  </p:cNvPr>
                  <p:cNvSpPr/>
                  <p:nvPr/>
                </p:nvSpPr>
                <p:spPr>
                  <a:xfrm>
                    <a:off x="5053511" y="2711980"/>
                    <a:ext cx="1394850" cy="2566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FE27A66B-0A81-622E-A04C-029F62A0C591}"/>
                      </a:ext>
                    </a:extLst>
                  </p:cNvPr>
                  <p:cNvSpPr/>
                  <p:nvPr/>
                </p:nvSpPr>
                <p:spPr>
                  <a:xfrm>
                    <a:off x="5113656" y="2748757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CD07114E-4B48-8F9C-4DF8-8719685CEF37}"/>
                      </a:ext>
                    </a:extLst>
                  </p:cNvPr>
                  <p:cNvSpPr/>
                  <p:nvPr/>
                </p:nvSpPr>
                <p:spPr>
                  <a:xfrm>
                    <a:off x="5265863" y="2748757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E3971F54-09DC-77BB-CBE1-07CB53E075BC}"/>
                      </a:ext>
                    </a:extLst>
                  </p:cNvPr>
                  <p:cNvSpPr/>
                  <p:nvPr/>
                </p:nvSpPr>
                <p:spPr>
                  <a:xfrm>
                    <a:off x="5421560" y="2748760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8CD82A50-DA52-98F6-C599-26875A2B814E}"/>
                      </a:ext>
                    </a:extLst>
                  </p:cNvPr>
                  <p:cNvSpPr/>
                  <p:nvPr/>
                </p:nvSpPr>
                <p:spPr>
                  <a:xfrm>
                    <a:off x="5569853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7DBD6BE7-974A-86D2-5B82-A8FC16F86A5D}"/>
                      </a:ext>
                    </a:extLst>
                  </p:cNvPr>
                  <p:cNvSpPr/>
                  <p:nvPr/>
                </p:nvSpPr>
                <p:spPr>
                  <a:xfrm>
                    <a:off x="5717656" y="2748760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C33C1EF2-C6AB-AF6D-AE37-838351B2FC9E}"/>
                      </a:ext>
                    </a:extLst>
                  </p:cNvPr>
                  <p:cNvSpPr/>
                  <p:nvPr/>
                </p:nvSpPr>
                <p:spPr>
                  <a:xfrm>
                    <a:off x="5871679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9BE9E54F-64F2-CB76-A791-3E54D7132CC7}"/>
                      </a:ext>
                    </a:extLst>
                  </p:cNvPr>
                  <p:cNvSpPr/>
                  <p:nvPr/>
                </p:nvSpPr>
                <p:spPr>
                  <a:xfrm>
                    <a:off x="6019972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8B523EDE-B6CD-E495-EE68-88AE882FE3F7}"/>
                      </a:ext>
                    </a:extLst>
                  </p:cNvPr>
                  <p:cNvSpPr/>
                  <p:nvPr/>
                </p:nvSpPr>
                <p:spPr>
                  <a:xfrm>
                    <a:off x="6168265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41" name="TextBox 440">
                  <a:extLst>
                    <a:ext uri="{FF2B5EF4-FFF2-40B4-BE49-F238E27FC236}">
                      <a16:creationId xmlns:a16="http://schemas.microsoft.com/office/drawing/2014/main" id="{2C5FA4C1-0731-A376-A27B-EB6C42FE2506}"/>
                    </a:ext>
                  </a:extLst>
                </p:cNvPr>
                <p:cNvSpPr txBox="1"/>
                <p:nvPr/>
              </p:nvSpPr>
              <p:spPr>
                <a:xfrm>
                  <a:off x="6238729" y="2724093"/>
                  <a:ext cx="1777804" cy="184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600" b="1" kern="100" dirty="0">
                      <a:latin typeface="Arial" panose="020B0604020202020204" pitchFamily="34" charset="0"/>
                      <a:ea typeface="DengXian" panose="02010600030101010101" pitchFamily="2" charset="-122"/>
                      <a:cs typeface="Arial" panose="020B0604020202020204" pitchFamily="34" charset="0"/>
                    </a:rPr>
                    <a:t>…</a:t>
                  </a:r>
                  <a:endParaRPr lang="en-US" sz="600" b="1" dirty="0"/>
                </a:p>
              </p:txBody>
            </p:sp>
          </p:grpSp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FBBDB207-66E6-B076-D63F-B10027E9CF93}"/>
                  </a:ext>
                </a:extLst>
              </p:cNvPr>
              <p:cNvGrpSpPr/>
              <p:nvPr/>
            </p:nvGrpSpPr>
            <p:grpSpPr>
              <a:xfrm>
                <a:off x="2660404" y="4577994"/>
                <a:ext cx="2963022" cy="256635"/>
                <a:chOff x="5053511" y="2711980"/>
                <a:chExt cx="2963022" cy="256635"/>
              </a:xfrm>
            </p:grpSpPr>
            <p:grpSp>
              <p:nvGrpSpPr>
                <p:cNvPr id="452" name="Group 451">
                  <a:extLst>
                    <a:ext uri="{FF2B5EF4-FFF2-40B4-BE49-F238E27FC236}">
                      <a16:creationId xmlns:a16="http://schemas.microsoft.com/office/drawing/2014/main" id="{124B6F34-3657-B736-49E8-13F9A832B34B}"/>
                    </a:ext>
                  </a:extLst>
                </p:cNvPr>
                <p:cNvGrpSpPr/>
                <p:nvPr/>
              </p:nvGrpSpPr>
              <p:grpSpPr>
                <a:xfrm>
                  <a:off x="5053511" y="2711980"/>
                  <a:ext cx="1394850" cy="256635"/>
                  <a:chOff x="5053511" y="2711980"/>
                  <a:chExt cx="1394850" cy="256635"/>
                </a:xfrm>
              </p:grpSpPr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D8C4474A-FBFB-8485-4DEE-B94E42361E33}"/>
                      </a:ext>
                    </a:extLst>
                  </p:cNvPr>
                  <p:cNvSpPr/>
                  <p:nvPr/>
                </p:nvSpPr>
                <p:spPr>
                  <a:xfrm>
                    <a:off x="5053511" y="2711980"/>
                    <a:ext cx="1394850" cy="2566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E7FFD58E-3BCF-87F3-9272-CC9D0AB73824}"/>
                      </a:ext>
                    </a:extLst>
                  </p:cNvPr>
                  <p:cNvSpPr/>
                  <p:nvPr/>
                </p:nvSpPr>
                <p:spPr>
                  <a:xfrm>
                    <a:off x="5113656" y="2748757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4FA97937-9EB9-4515-F1DC-E6C6B90A7B4D}"/>
                      </a:ext>
                    </a:extLst>
                  </p:cNvPr>
                  <p:cNvSpPr/>
                  <p:nvPr/>
                </p:nvSpPr>
                <p:spPr>
                  <a:xfrm>
                    <a:off x="5265863" y="2748757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3295EF8E-73FB-B042-E696-971CF9C0E94A}"/>
                      </a:ext>
                    </a:extLst>
                  </p:cNvPr>
                  <p:cNvSpPr/>
                  <p:nvPr/>
                </p:nvSpPr>
                <p:spPr>
                  <a:xfrm>
                    <a:off x="5421560" y="2748760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896B633B-B9F2-476A-1D27-75135711F541}"/>
                      </a:ext>
                    </a:extLst>
                  </p:cNvPr>
                  <p:cNvSpPr/>
                  <p:nvPr/>
                </p:nvSpPr>
                <p:spPr>
                  <a:xfrm>
                    <a:off x="5569853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564C657E-413E-83D8-D562-9D3C7F418270}"/>
                      </a:ext>
                    </a:extLst>
                  </p:cNvPr>
                  <p:cNvSpPr/>
                  <p:nvPr/>
                </p:nvSpPr>
                <p:spPr>
                  <a:xfrm>
                    <a:off x="5717656" y="2748760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20D6A2A2-DFAB-740E-CA8D-054B77133B7B}"/>
                      </a:ext>
                    </a:extLst>
                  </p:cNvPr>
                  <p:cNvSpPr/>
                  <p:nvPr/>
                </p:nvSpPr>
                <p:spPr>
                  <a:xfrm>
                    <a:off x="5871679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4139D2B7-488E-692D-3545-06B7E945B035}"/>
                      </a:ext>
                    </a:extLst>
                  </p:cNvPr>
                  <p:cNvSpPr/>
                  <p:nvPr/>
                </p:nvSpPr>
                <p:spPr>
                  <a:xfrm>
                    <a:off x="6019972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92C55F67-4CEC-5F2C-B7C5-4E4DC3CA4C90}"/>
                      </a:ext>
                    </a:extLst>
                  </p:cNvPr>
                  <p:cNvSpPr/>
                  <p:nvPr/>
                </p:nvSpPr>
                <p:spPr>
                  <a:xfrm>
                    <a:off x="6168265" y="2748759"/>
                    <a:ext cx="111769" cy="179697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F413555A-DE81-F945-9437-A9EFFC38AB78}"/>
                    </a:ext>
                  </a:extLst>
                </p:cNvPr>
                <p:cNvSpPr txBox="1"/>
                <p:nvPr/>
              </p:nvSpPr>
              <p:spPr>
                <a:xfrm>
                  <a:off x="6238729" y="2724093"/>
                  <a:ext cx="1777804" cy="184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600" b="1" kern="100" dirty="0">
                      <a:latin typeface="Arial" panose="020B0604020202020204" pitchFamily="34" charset="0"/>
                      <a:ea typeface="DengXian" panose="02010600030101010101" pitchFamily="2" charset="-122"/>
                      <a:cs typeface="Arial" panose="020B0604020202020204" pitchFamily="34" charset="0"/>
                    </a:rPr>
                    <a:t>…</a:t>
                  </a:r>
                  <a:endParaRPr lang="en-US" sz="600" b="1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4" name="TextBox 463">
                    <a:extLst>
                      <a:ext uri="{FF2B5EF4-FFF2-40B4-BE49-F238E27FC236}">
                        <a16:creationId xmlns:a16="http://schemas.microsoft.com/office/drawing/2014/main" id="{6C3F29F1-3E4C-9A3F-25AC-5EBB9D842DE7}"/>
                      </a:ext>
                    </a:extLst>
                  </p:cNvPr>
                  <p:cNvSpPr txBox="1"/>
                  <p:nvPr/>
                </p:nvSpPr>
                <p:spPr>
                  <a:xfrm>
                    <a:off x="3165200" y="3479108"/>
                    <a:ext cx="461665" cy="369332"/>
                  </a:xfrm>
                  <a:prstGeom prst="rect">
                    <a:avLst/>
                  </a:prstGeom>
                  <a:noFill/>
                </p:spPr>
                <p:txBody>
                  <a:bodyPr vert="eaVert"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4" name="TextBox 463">
                    <a:extLst>
                      <a:ext uri="{FF2B5EF4-FFF2-40B4-BE49-F238E27FC236}">
                        <a16:creationId xmlns:a16="http://schemas.microsoft.com/office/drawing/2014/main" id="{6C3F29F1-3E4C-9A3F-25AC-5EBB9D842D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5200" y="3479108"/>
                    <a:ext cx="46166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7" name="TextBox 466">
                    <a:extLst>
                      <a:ext uri="{FF2B5EF4-FFF2-40B4-BE49-F238E27FC236}">
                        <a16:creationId xmlns:a16="http://schemas.microsoft.com/office/drawing/2014/main" id="{D420F5D6-3B0B-CAF8-F846-9664F8FC96DE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600" y="4907177"/>
                    <a:ext cx="461665" cy="369332"/>
                  </a:xfrm>
                  <a:prstGeom prst="rect">
                    <a:avLst/>
                  </a:prstGeom>
                  <a:noFill/>
                </p:spPr>
                <p:txBody>
                  <a:bodyPr vert="eaVert"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7" name="TextBox 466">
                    <a:extLst>
                      <a:ext uri="{FF2B5EF4-FFF2-40B4-BE49-F238E27FC236}">
                        <a16:creationId xmlns:a16="http://schemas.microsoft.com/office/drawing/2014/main" id="{D420F5D6-3B0B-CAF8-F846-9664F8FC9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600" y="4907177"/>
                    <a:ext cx="46166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1E3B527A-24E0-17E7-AC4B-5685F8FDB708}"/>
                  </a:ext>
                </a:extLst>
              </p:cNvPr>
              <p:cNvSpPr/>
              <p:nvPr/>
            </p:nvSpPr>
            <p:spPr>
              <a:xfrm>
                <a:off x="2660404" y="5665570"/>
                <a:ext cx="1394850" cy="25663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5572FEF3-D3A1-3252-70DC-AFA8E76F7622}"/>
                  </a:ext>
                </a:extLst>
              </p:cNvPr>
              <p:cNvSpPr/>
              <p:nvPr/>
            </p:nvSpPr>
            <p:spPr>
              <a:xfrm>
                <a:off x="2720549" y="5702347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D8E6FA26-41F8-D8DA-4066-8D08A82E8F0B}"/>
                  </a:ext>
                </a:extLst>
              </p:cNvPr>
              <p:cNvSpPr/>
              <p:nvPr/>
            </p:nvSpPr>
            <p:spPr>
              <a:xfrm>
                <a:off x="2872756" y="5702347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67EEDD07-5807-6E87-62DC-9861B676ED4E}"/>
                  </a:ext>
                </a:extLst>
              </p:cNvPr>
              <p:cNvSpPr/>
              <p:nvPr/>
            </p:nvSpPr>
            <p:spPr>
              <a:xfrm>
                <a:off x="3028453" y="5702350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1CD83C5B-6A5A-5FDC-0AC3-932CD32C571C}"/>
                  </a:ext>
                </a:extLst>
              </p:cNvPr>
              <p:cNvSpPr/>
              <p:nvPr/>
            </p:nvSpPr>
            <p:spPr>
              <a:xfrm>
                <a:off x="3176746" y="5702349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FF9253E9-3A51-C49C-00B6-D79941963DCC}"/>
                  </a:ext>
                </a:extLst>
              </p:cNvPr>
              <p:cNvSpPr/>
              <p:nvPr/>
            </p:nvSpPr>
            <p:spPr>
              <a:xfrm>
                <a:off x="3324549" y="5702350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A0A5365D-8F51-B339-5B6E-24F2BA70A350}"/>
                  </a:ext>
                </a:extLst>
              </p:cNvPr>
              <p:cNvSpPr/>
              <p:nvPr/>
            </p:nvSpPr>
            <p:spPr>
              <a:xfrm>
                <a:off x="3478572" y="5702349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FC5449C6-4C6A-1941-FDE1-2F6E675311F4}"/>
                  </a:ext>
                </a:extLst>
              </p:cNvPr>
              <p:cNvSpPr/>
              <p:nvPr/>
            </p:nvSpPr>
            <p:spPr>
              <a:xfrm>
                <a:off x="3626865" y="5702349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2DD0BEB7-DB78-F6DC-F243-14B74BEC1747}"/>
                  </a:ext>
                </a:extLst>
              </p:cNvPr>
              <p:cNvSpPr/>
              <p:nvPr/>
            </p:nvSpPr>
            <p:spPr>
              <a:xfrm>
                <a:off x="3775158" y="5702349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892B38CF-5BC3-C433-23D5-8F267AF92D5E}"/>
                  </a:ext>
                </a:extLst>
              </p:cNvPr>
              <p:cNvSpPr txBox="1"/>
              <p:nvPr/>
            </p:nvSpPr>
            <p:spPr>
              <a:xfrm>
                <a:off x="3845622" y="5677683"/>
                <a:ext cx="177780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" b="1" kern="100" dirty="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…</a:t>
                </a:r>
                <a:endParaRPr lang="en-US" sz="600" b="1" dirty="0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27FBA804-51C8-7B29-974B-63F1D2C1AE9E}"/>
                  </a:ext>
                </a:extLst>
              </p:cNvPr>
              <p:cNvSpPr/>
              <p:nvPr/>
            </p:nvSpPr>
            <p:spPr>
              <a:xfrm>
                <a:off x="2660404" y="5325575"/>
                <a:ext cx="1394850" cy="25663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E329D39A-9516-4841-254C-CC627E9DED37}"/>
                  </a:ext>
                </a:extLst>
              </p:cNvPr>
              <p:cNvSpPr/>
              <p:nvPr/>
            </p:nvSpPr>
            <p:spPr>
              <a:xfrm>
                <a:off x="2720549" y="5362352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EB0C6212-DBB3-063D-F564-B91254718A97}"/>
                  </a:ext>
                </a:extLst>
              </p:cNvPr>
              <p:cNvSpPr/>
              <p:nvPr/>
            </p:nvSpPr>
            <p:spPr>
              <a:xfrm>
                <a:off x="2872756" y="5362352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7E98C62F-27A1-46E4-B1A0-744CF8C7484E}"/>
                  </a:ext>
                </a:extLst>
              </p:cNvPr>
              <p:cNvSpPr/>
              <p:nvPr/>
            </p:nvSpPr>
            <p:spPr>
              <a:xfrm>
                <a:off x="3028453" y="5362355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371B89F3-7017-2CA9-B1A3-A4197A596F2C}"/>
                  </a:ext>
                </a:extLst>
              </p:cNvPr>
              <p:cNvSpPr/>
              <p:nvPr/>
            </p:nvSpPr>
            <p:spPr>
              <a:xfrm>
                <a:off x="3176746" y="5362354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DB6A6FC1-272A-A3D7-F0F5-60FBB9439396}"/>
                  </a:ext>
                </a:extLst>
              </p:cNvPr>
              <p:cNvSpPr/>
              <p:nvPr/>
            </p:nvSpPr>
            <p:spPr>
              <a:xfrm>
                <a:off x="3324549" y="5362355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BC0724EC-4F67-BBAC-CFAD-C69A4292F627}"/>
                  </a:ext>
                </a:extLst>
              </p:cNvPr>
              <p:cNvSpPr/>
              <p:nvPr/>
            </p:nvSpPr>
            <p:spPr>
              <a:xfrm>
                <a:off x="3478572" y="5362354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FF9F1FD2-B0EB-329C-F2D9-AC0BB9989853}"/>
                  </a:ext>
                </a:extLst>
              </p:cNvPr>
              <p:cNvSpPr/>
              <p:nvPr/>
            </p:nvSpPr>
            <p:spPr>
              <a:xfrm>
                <a:off x="3626865" y="5362354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F721C056-A498-5E94-B651-00F08F08E39B}"/>
                  </a:ext>
                </a:extLst>
              </p:cNvPr>
              <p:cNvSpPr/>
              <p:nvPr/>
            </p:nvSpPr>
            <p:spPr>
              <a:xfrm>
                <a:off x="3775158" y="5362354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26BC8CC0-45E7-42F6-18BA-7658025CE584}"/>
                  </a:ext>
                </a:extLst>
              </p:cNvPr>
              <p:cNvSpPr txBox="1"/>
              <p:nvPr/>
            </p:nvSpPr>
            <p:spPr>
              <a:xfrm>
                <a:off x="3845622" y="5337688"/>
                <a:ext cx="177780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" b="1" kern="100" dirty="0"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…</a:t>
                </a:r>
                <a:endParaRPr lang="en-US" sz="600" b="1" dirty="0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63D2F758-E7C2-DF99-0AA1-3BAD7058B872}"/>
                  </a:ext>
                </a:extLst>
              </p:cNvPr>
              <p:cNvSpPr/>
              <p:nvPr/>
            </p:nvSpPr>
            <p:spPr>
              <a:xfrm>
                <a:off x="2660404" y="5994207"/>
                <a:ext cx="1394850" cy="25663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2F539397-09D6-8BD6-EC20-E5113D818DDE}"/>
                  </a:ext>
                </a:extLst>
              </p:cNvPr>
              <p:cNvSpPr/>
              <p:nvPr/>
            </p:nvSpPr>
            <p:spPr>
              <a:xfrm>
                <a:off x="2720549" y="6030984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5A842BAF-8142-556C-FC75-8F20009B32C4}"/>
                  </a:ext>
                </a:extLst>
              </p:cNvPr>
              <p:cNvSpPr/>
              <p:nvPr/>
            </p:nvSpPr>
            <p:spPr>
              <a:xfrm>
                <a:off x="2872756" y="6030984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03AB8BFB-0771-B364-34E5-2ECD3E58CF10}"/>
                  </a:ext>
                </a:extLst>
              </p:cNvPr>
              <p:cNvSpPr/>
              <p:nvPr/>
            </p:nvSpPr>
            <p:spPr>
              <a:xfrm>
                <a:off x="3028453" y="6030987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C90D10C5-EB59-A276-66E8-6CE8F9DD7EFD}"/>
                  </a:ext>
                </a:extLst>
              </p:cNvPr>
              <p:cNvSpPr/>
              <p:nvPr/>
            </p:nvSpPr>
            <p:spPr>
              <a:xfrm>
                <a:off x="3176746" y="6030986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F1C4A9FF-C8ED-51C3-022F-304C4C723D95}"/>
                  </a:ext>
                </a:extLst>
              </p:cNvPr>
              <p:cNvSpPr/>
              <p:nvPr/>
            </p:nvSpPr>
            <p:spPr>
              <a:xfrm>
                <a:off x="3324549" y="6030987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FAD5ABD1-EC18-A61C-C9DE-35AD077B0FBF}"/>
                  </a:ext>
                </a:extLst>
              </p:cNvPr>
              <p:cNvSpPr/>
              <p:nvPr/>
            </p:nvSpPr>
            <p:spPr>
              <a:xfrm>
                <a:off x="3478572" y="6030986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014EA8F3-7B6B-86C7-7D5E-37B221B548D1}"/>
                  </a:ext>
                </a:extLst>
              </p:cNvPr>
              <p:cNvSpPr/>
              <p:nvPr/>
            </p:nvSpPr>
            <p:spPr>
              <a:xfrm>
                <a:off x="3626865" y="6030986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BCC924D5-96D1-39B7-0C81-ADB15F355815}"/>
                  </a:ext>
                </a:extLst>
              </p:cNvPr>
              <p:cNvSpPr/>
              <p:nvPr/>
            </p:nvSpPr>
            <p:spPr>
              <a:xfrm>
                <a:off x="3775158" y="6030986"/>
                <a:ext cx="111769" cy="17969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9245A2CA-1F36-2D1C-FF3F-6E9ADB31DA4B}"/>
                    </a:ext>
                  </a:extLst>
                </p:cNvPr>
                <p:cNvSpPr txBox="1"/>
                <p:nvPr/>
              </p:nvSpPr>
              <p:spPr>
                <a:xfrm>
                  <a:off x="-543935" y="5774252"/>
                  <a:ext cx="6096000" cy="4120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0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target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9245A2CA-1F36-2D1C-FF3F-6E9ADB31D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3935" y="5774252"/>
                  <a:ext cx="6096000" cy="412036"/>
                </a:xfrm>
                <a:prstGeom prst="rect">
                  <a:avLst/>
                </a:prstGeom>
                <a:blipFill>
                  <a:blip r:embed="rId15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6" name="TextBox 515">
            <a:extLst>
              <a:ext uri="{FF2B5EF4-FFF2-40B4-BE49-F238E27FC236}">
                <a16:creationId xmlns:a16="http://schemas.microsoft.com/office/drawing/2014/main" id="{52CA33B6-3358-7494-198E-76ACA07DF380}"/>
              </a:ext>
            </a:extLst>
          </p:cNvPr>
          <p:cNvSpPr txBox="1"/>
          <p:nvPr/>
        </p:nvSpPr>
        <p:spPr>
          <a:xfrm>
            <a:off x="6001359" y="1051959"/>
            <a:ext cx="439728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two models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TextBox 518">
                <a:extLst>
                  <a:ext uri="{FF2B5EF4-FFF2-40B4-BE49-F238E27FC236}">
                    <a16:creationId xmlns:a16="http://schemas.microsoft.com/office/drawing/2014/main" id="{9ED1EDDD-4300-5FCB-2B52-95CA808EBBD2}"/>
                  </a:ext>
                </a:extLst>
              </p:cNvPr>
              <p:cNvSpPr txBox="1"/>
              <p:nvPr/>
            </p:nvSpPr>
            <p:spPr>
              <a:xfrm>
                <a:off x="4687937" y="1734350"/>
                <a:ext cx="2281326" cy="935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weight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of LLMs</a:t>
                </a:r>
              </a:p>
            </p:txBody>
          </p:sp>
        </mc:Choice>
        <mc:Fallback xmlns="">
          <p:sp>
            <p:nvSpPr>
              <p:cNvPr id="519" name="TextBox 518">
                <a:extLst>
                  <a:ext uri="{FF2B5EF4-FFF2-40B4-BE49-F238E27FC236}">
                    <a16:creationId xmlns:a16="http://schemas.microsoft.com/office/drawing/2014/main" id="{9ED1EDDD-4300-5FCB-2B52-95CA808EB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37" y="1734350"/>
                <a:ext cx="2281326" cy="935641"/>
              </a:xfrm>
              <a:prstGeom prst="rect">
                <a:avLst/>
              </a:prstGeom>
              <a:blipFill>
                <a:blip r:embed="rId16"/>
                <a:stretch>
                  <a:fillRect l="-2139" t="-3268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TextBox 519">
            <a:extLst>
              <a:ext uri="{FF2B5EF4-FFF2-40B4-BE49-F238E27FC236}">
                <a16:creationId xmlns:a16="http://schemas.microsoft.com/office/drawing/2014/main" id="{105311D8-DD87-13ED-0D48-645A0A593E60}"/>
              </a:ext>
            </a:extLst>
          </p:cNvPr>
          <p:cNvSpPr txBox="1"/>
          <p:nvPr/>
        </p:nvSpPr>
        <p:spPr>
          <a:xfrm>
            <a:off x="5797018" y="5093991"/>
            <a:ext cx="496573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multiple models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5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323F7-969D-8B59-C272-7F4A96A1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723CBA0-FF0E-B5BC-1F31-8B437D076A89}"/>
              </a:ext>
            </a:extLst>
          </p:cNvPr>
          <p:cNvSpPr/>
          <p:nvPr/>
        </p:nvSpPr>
        <p:spPr>
          <a:xfrm>
            <a:off x="7780020" y="3611880"/>
            <a:ext cx="239169" cy="1945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B1ACA152-D4EA-6633-5C6B-9DAE57380A36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E7AF894B-B621-4246-CBC0-687ADB04EF19}"/>
              </a:ext>
            </a:extLst>
          </p:cNvPr>
          <p:cNvSpPr txBox="1"/>
          <p:nvPr/>
        </p:nvSpPr>
        <p:spPr>
          <a:xfrm>
            <a:off x="-373720" y="296209"/>
            <a:ext cx="510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Additional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1C6D58-536E-0909-3838-15C5657C6A23}"/>
                  </a:ext>
                </a:extLst>
              </p:cNvPr>
              <p:cNvSpPr txBox="1"/>
              <p:nvPr/>
            </p:nvSpPr>
            <p:spPr>
              <a:xfrm>
                <a:off x="1380886" y="2672469"/>
                <a:ext cx="3782502" cy="105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kern="100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i="1" kern="100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1C6D58-536E-0909-3838-15C5657C6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86" y="2672469"/>
                <a:ext cx="3782502" cy="1059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A555D-5AD5-4E67-20FA-8DB7B8148DD8}"/>
                  </a:ext>
                </a:extLst>
              </p:cNvPr>
              <p:cNvSpPr txBox="1"/>
              <p:nvPr/>
            </p:nvSpPr>
            <p:spPr>
              <a:xfrm>
                <a:off x="6814873" y="1978026"/>
                <a:ext cx="3782502" cy="1097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𝐺𝑎𝑖𝑛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m:rPr>
                              <m:nor/>
                            </m:r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merged</m:t>
                          </m:r>
                        </m:sub>
                      </m:sSub>
                      <m:r>
                        <a:rPr lang="en-US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𝑝𝑟𝑒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_</m:t>
                              </m:r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i="1" kern="100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DA555D-5AD5-4E67-20FA-8DB7B8148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873" y="1978026"/>
                <a:ext cx="3782502" cy="1097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1563940-BCEE-C10B-C5C1-5809F907AB4B}"/>
              </a:ext>
            </a:extLst>
          </p:cNvPr>
          <p:cNvSpPr txBox="1"/>
          <p:nvPr/>
        </p:nvSpPr>
        <p:spPr>
          <a:xfrm>
            <a:off x="583539" y="2185082"/>
            <a:ext cx="551246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Task Performance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F6951-27FC-4D50-3B52-90FF78E5D8EF}"/>
              </a:ext>
            </a:extLst>
          </p:cNvPr>
          <p:cNvSpPr txBox="1"/>
          <p:nvPr/>
        </p:nvSpPr>
        <p:spPr>
          <a:xfrm>
            <a:off x="6507480" y="1508931"/>
            <a:ext cx="439728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Gain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CE7A8-610B-379A-7096-A1B3042F29C7}"/>
              </a:ext>
            </a:extLst>
          </p:cNvPr>
          <p:cNvSpPr/>
          <p:nvPr/>
        </p:nvSpPr>
        <p:spPr>
          <a:xfrm>
            <a:off x="7790590" y="3965296"/>
            <a:ext cx="228600" cy="15925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82BC0-E130-0792-78C4-D291AA7A503F}"/>
              </a:ext>
            </a:extLst>
          </p:cNvPr>
          <p:cNvSpPr/>
          <p:nvPr/>
        </p:nvSpPr>
        <p:spPr>
          <a:xfrm>
            <a:off x="9550810" y="3299461"/>
            <a:ext cx="228584" cy="22584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B7433F-51EC-9C3F-8457-C029EADEE638}"/>
              </a:ext>
            </a:extLst>
          </p:cNvPr>
          <p:cNvSpPr/>
          <p:nvPr/>
        </p:nvSpPr>
        <p:spPr>
          <a:xfrm>
            <a:off x="8278270" y="3172638"/>
            <a:ext cx="228584" cy="23852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0210C8-3C53-E908-1D96-EF753C054C3F}"/>
              </a:ext>
            </a:extLst>
          </p:cNvPr>
          <p:cNvCxnSpPr>
            <a:cxnSpLocks/>
          </p:cNvCxnSpPr>
          <p:nvPr/>
        </p:nvCxnSpPr>
        <p:spPr>
          <a:xfrm>
            <a:off x="7406640" y="5557876"/>
            <a:ext cx="293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F1B451-6FD3-DAB3-FCCB-F0D96F5977EA}"/>
              </a:ext>
            </a:extLst>
          </p:cNvPr>
          <p:cNvCxnSpPr>
            <a:cxnSpLocks/>
          </p:cNvCxnSpPr>
          <p:nvPr/>
        </p:nvCxnSpPr>
        <p:spPr>
          <a:xfrm flipV="1">
            <a:off x="7406640" y="3261560"/>
            <a:ext cx="0" cy="2296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91E52-E3F4-B2E9-8D7D-0B8357D3D7B3}"/>
              </a:ext>
            </a:extLst>
          </p:cNvPr>
          <p:cNvCxnSpPr>
            <a:cxnSpLocks/>
          </p:cNvCxnSpPr>
          <p:nvPr/>
        </p:nvCxnSpPr>
        <p:spPr>
          <a:xfrm>
            <a:off x="7790590" y="3611880"/>
            <a:ext cx="1988804" cy="0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37F574-B51F-9B23-1918-65D39E4F13D7}"/>
                  </a:ext>
                </a:extLst>
              </p:cNvPr>
              <p:cNvSpPr txBox="1"/>
              <p:nvPr/>
            </p:nvSpPr>
            <p:spPr>
              <a:xfrm>
                <a:off x="7649097" y="5645984"/>
                <a:ext cx="5010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37F574-B51F-9B23-1918-65D39E4F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97" y="5645984"/>
                <a:ext cx="5010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16F678-8110-616C-0C7D-A70FC691957A}"/>
                  </a:ext>
                </a:extLst>
              </p:cNvPr>
              <p:cNvSpPr txBox="1"/>
              <p:nvPr/>
            </p:nvSpPr>
            <p:spPr>
              <a:xfrm>
                <a:off x="8150111" y="5655329"/>
                <a:ext cx="5010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16F678-8110-616C-0C7D-A70FC691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111" y="5655329"/>
                <a:ext cx="5010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22B908-C57C-2098-E4F7-B061A8B5C198}"/>
                  </a:ext>
                </a:extLst>
              </p:cNvPr>
              <p:cNvSpPr txBox="1"/>
              <p:nvPr/>
            </p:nvSpPr>
            <p:spPr>
              <a:xfrm>
                <a:off x="9152139" y="5645984"/>
                <a:ext cx="1125854" cy="442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00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m:rPr>
                              <m:nor/>
                            </m:rPr>
                            <a:rPr lang="en-US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merged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22B908-C57C-2098-E4F7-B061A8B5C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139" y="5645984"/>
                <a:ext cx="1125854" cy="442750"/>
              </a:xfrm>
              <a:prstGeom prst="rect">
                <a:avLst/>
              </a:prstGeom>
              <a:blipFill>
                <a:blip r:embed="rId7"/>
                <a:stretch>
                  <a:fillRect b="-1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>
            <a:extLst>
              <a:ext uri="{FF2B5EF4-FFF2-40B4-BE49-F238E27FC236}">
                <a16:creationId xmlns:a16="http://schemas.microsoft.com/office/drawing/2014/main" id="{E64356A5-7460-9353-93D5-69AC36EC28E0}"/>
              </a:ext>
            </a:extLst>
          </p:cNvPr>
          <p:cNvSpPr/>
          <p:nvPr/>
        </p:nvSpPr>
        <p:spPr>
          <a:xfrm rot="10800000">
            <a:off x="9904601" y="3299461"/>
            <a:ext cx="133873" cy="369332"/>
          </a:xfrm>
          <a:prstGeom prst="leftBrace">
            <a:avLst>
              <a:gd name="adj1" fmla="val 73615"/>
              <a:gd name="adj2" fmla="val 50000"/>
            </a:avLst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156D54-7877-D7FF-42D2-51C3D12AC642}"/>
                  </a:ext>
                </a:extLst>
              </p:cNvPr>
              <p:cNvSpPr txBox="1"/>
              <p:nvPr/>
            </p:nvSpPr>
            <p:spPr>
              <a:xfrm>
                <a:off x="9904601" y="3299461"/>
                <a:ext cx="17354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𝑀𝑒𝑟𝑔𝑒</m:t>
                      </m:r>
                      <m:r>
                        <a:rPr lang="en-US" b="0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kern="10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𝐺𝑎𝑖𝑛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156D54-7877-D7FF-42D2-51C3D12AC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601" y="3299461"/>
                <a:ext cx="1735455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C12FD8CA-BEE6-FB87-FCCA-141CEB13D68E}"/>
              </a:ext>
            </a:extLst>
          </p:cNvPr>
          <p:cNvSpPr txBox="1"/>
          <p:nvPr/>
        </p:nvSpPr>
        <p:spPr>
          <a:xfrm>
            <a:off x="6990367" y="3514447"/>
            <a:ext cx="400110" cy="214088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Task Performance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1B67F56-FFFA-EE74-8812-BD07936DF4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867" y="4177855"/>
            <a:ext cx="6184339" cy="56375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916CDB1-F9EB-8307-2F3C-DE3275351C74}"/>
              </a:ext>
            </a:extLst>
          </p:cNvPr>
          <p:cNvSpPr/>
          <p:nvPr/>
        </p:nvSpPr>
        <p:spPr>
          <a:xfrm>
            <a:off x="447704" y="4214442"/>
            <a:ext cx="1153551" cy="4905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BDA03DA-81B4-1F91-C4A3-50242B388CFC}"/>
              </a:ext>
            </a:extLst>
          </p:cNvPr>
          <p:cNvCxnSpPr>
            <a:cxnSpLocks/>
          </p:cNvCxnSpPr>
          <p:nvPr/>
        </p:nvCxnSpPr>
        <p:spPr>
          <a:xfrm flipV="1">
            <a:off x="1255679" y="3455665"/>
            <a:ext cx="1173480" cy="575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27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A0580-FF89-7C33-2F0A-FA33977F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481CF948-F9F8-FD0E-6E67-60740050AE73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4030A576-48F5-06D3-4CDE-66A649EC61A4}"/>
              </a:ext>
            </a:extLst>
          </p:cNvPr>
          <p:cNvSpPr txBox="1"/>
          <p:nvPr/>
        </p:nvSpPr>
        <p:spPr>
          <a:xfrm>
            <a:off x="-192676" y="287967"/>
            <a:ext cx="9387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GB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3200" b="1" dirty="0" err="1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orrelation</a:t>
            </a: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Model Kinship and Merge Gain  </a:t>
            </a:r>
          </a:p>
        </p:txBody>
      </p:sp>
      <p:grpSp>
        <p:nvGrpSpPr>
          <p:cNvPr id="6" name="Graphic 2">
            <a:extLst>
              <a:ext uri="{FF2B5EF4-FFF2-40B4-BE49-F238E27FC236}">
                <a16:creationId xmlns:a16="http://schemas.microsoft.com/office/drawing/2014/main" id="{474261EE-6F8C-03C9-AE2A-7C56FDB0D5F1}"/>
              </a:ext>
            </a:extLst>
          </p:cNvPr>
          <p:cNvGrpSpPr/>
          <p:nvPr/>
        </p:nvGrpSpPr>
        <p:grpSpPr>
          <a:xfrm>
            <a:off x="478952" y="1045489"/>
            <a:ext cx="7484011" cy="2154911"/>
            <a:chOff x="252294" y="1196590"/>
            <a:chExt cx="7484011" cy="215491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7D21323-553A-EB16-D725-5F211572A6FC}"/>
                </a:ext>
              </a:extLst>
            </p:cNvPr>
            <p:cNvSpPr/>
            <p:nvPr/>
          </p:nvSpPr>
          <p:spPr>
            <a:xfrm>
              <a:off x="252294" y="1196590"/>
              <a:ext cx="7484011" cy="2138289"/>
            </a:xfrm>
            <a:custGeom>
              <a:avLst/>
              <a:gdLst>
                <a:gd name="connsiteX0" fmla="*/ 0 w 7484011"/>
                <a:gd name="connsiteY0" fmla="*/ 2138289 h 2138289"/>
                <a:gd name="connsiteX1" fmla="*/ 7484011 w 7484011"/>
                <a:gd name="connsiteY1" fmla="*/ 2138289 h 2138289"/>
                <a:gd name="connsiteX2" fmla="*/ 7484011 w 7484011"/>
                <a:gd name="connsiteY2" fmla="*/ 0 h 2138289"/>
                <a:gd name="connsiteX3" fmla="*/ 0 w 7484011"/>
                <a:gd name="connsiteY3" fmla="*/ 0 h 213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011" h="2138289">
                  <a:moveTo>
                    <a:pt x="0" y="2138289"/>
                  </a:moveTo>
                  <a:lnTo>
                    <a:pt x="7484011" y="2138289"/>
                  </a:lnTo>
                  <a:lnTo>
                    <a:pt x="74840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aphic 2">
              <a:extLst>
                <a:ext uri="{FF2B5EF4-FFF2-40B4-BE49-F238E27FC236}">
                  <a16:creationId xmlns:a16="http://schemas.microsoft.com/office/drawing/2014/main" id="{68F6E552-8988-22DF-1D33-19A99BF92157}"/>
                </a:ext>
              </a:extLst>
            </p:cNvPr>
            <p:cNvGrpSpPr/>
            <p:nvPr/>
          </p:nvGrpSpPr>
          <p:grpSpPr>
            <a:xfrm>
              <a:off x="349259" y="1250953"/>
              <a:ext cx="1990806" cy="2071513"/>
              <a:chOff x="349259" y="1250953"/>
              <a:chExt cx="1990806" cy="207151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FE6D7B0-9C3D-A3B2-A854-098ACC093C45}"/>
                  </a:ext>
                </a:extLst>
              </p:cNvPr>
              <p:cNvSpPr/>
              <p:nvPr/>
            </p:nvSpPr>
            <p:spPr>
              <a:xfrm>
                <a:off x="584545" y="1422892"/>
                <a:ext cx="1748095" cy="1552338"/>
              </a:xfrm>
              <a:custGeom>
                <a:avLst/>
                <a:gdLst>
                  <a:gd name="connsiteX0" fmla="*/ 0 w 1748095"/>
                  <a:gd name="connsiteY0" fmla="*/ 1552338 h 1552338"/>
                  <a:gd name="connsiteX1" fmla="*/ 1748096 w 1748095"/>
                  <a:gd name="connsiteY1" fmla="*/ 1552338 h 1552338"/>
                  <a:gd name="connsiteX2" fmla="*/ 1748096 w 1748095"/>
                  <a:gd name="connsiteY2" fmla="*/ 0 h 1552338"/>
                  <a:gd name="connsiteX3" fmla="*/ 0 w 1748095"/>
                  <a:gd name="connsiteY3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8095" h="1552338">
                    <a:moveTo>
                      <a:pt x="0" y="1552338"/>
                    </a:moveTo>
                    <a:lnTo>
                      <a:pt x="1748096" y="1552338"/>
                    </a:lnTo>
                    <a:lnTo>
                      <a:pt x="17480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4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" name="Graphic 2">
                <a:extLst>
                  <a:ext uri="{FF2B5EF4-FFF2-40B4-BE49-F238E27FC236}">
                    <a16:creationId xmlns:a16="http://schemas.microsoft.com/office/drawing/2014/main" id="{C63DC192-C62E-3ACA-582E-F6C75BB8EBAA}"/>
                  </a:ext>
                </a:extLst>
              </p:cNvPr>
              <p:cNvGrpSpPr/>
              <p:nvPr/>
            </p:nvGrpSpPr>
            <p:grpSpPr>
              <a:xfrm>
                <a:off x="626881" y="1456329"/>
                <a:ext cx="1663424" cy="1485460"/>
                <a:chOff x="626881" y="1456329"/>
                <a:chExt cx="1663424" cy="1485460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FD20CA73-618C-048B-B9E1-DC72C4E033FE}"/>
                    </a:ext>
                  </a:extLst>
                </p:cNvPr>
                <p:cNvSpPr/>
                <p:nvPr/>
              </p:nvSpPr>
              <p:spPr>
                <a:xfrm>
                  <a:off x="2194773" y="2609464"/>
                  <a:ext cx="74246" cy="74246"/>
                </a:xfrm>
                <a:custGeom>
                  <a:avLst/>
                  <a:gdLst>
                    <a:gd name="connsiteX0" fmla="*/ 37390 w 74246"/>
                    <a:gd name="connsiteY0" fmla="*/ 74441 h 74246"/>
                    <a:gd name="connsiteX1" fmla="*/ 63640 w 74246"/>
                    <a:gd name="connsiteY1" fmla="*/ 63568 h 74246"/>
                    <a:gd name="connsiteX2" fmla="*/ 74513 w 74246"/>
                    <a:gd name="connsiteY2" fmla="*/ 37318 h 74246"/>
                    <a:gd name="connsiteX3" fmla="*/ 63640 w 74246"/>
                    <a:gd name="connsiteY3" fmla="*/ 11068 h 74246"/>
                    <a:gd name="connsiteX4" fmla="*/ 37390 w 74246"/>
                    <a:gd name="connsiteY4" fmla="*/ 195 h 74246"/>
                    <a:gd name="connsiteX5" fmla="*/ 11140 w 74246"/>
                    <a:gd name="connsiteY5" fmla="*/ 11068 h 74246"/>
                    <a:gd name="connsiteX6" fmla="*/ 267 w 74246"/>
                    <a:gd name="connsiteY6" fmla="*/ 37318 h 74246"/>
                    <a:gd name="connsiteX7" fmla="*/ 11140 w 74246"/>
                    <a:gd name="connsiteY7" fmla="*/ 63568 h 74246"/>
                    <a:gd name="connsiteX8" fmla="*/ 37390 w 74246"/>
                    <a:gd name="connsiteY8" fmla="*/ 7444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90" y="74441"/>
                      </a:moveTo>
                      <a:cubicBezTo>
                        <a:pt x="47235" y="74441"/>
                        <a:pt x="56678" y="70530"/>
                        <a:pt x="63640" y="63568"/>
                      </a:cubicBezTo>
                      <a:cubicBezTo>
                        <a:pt x="70601" y="56607"/>
                        <a:pt x="74513" y="47164"/>
                        <a:pt x="74513" y="37318"/>
                      </a:cubicBezTo>
                      <a:cubicBezTo>
                        <a:pt x="74513" y="27473"/>
                        <a:pt x="70601" y="18030"/>
                        <a:pt x="63640" y="11068"/>
                      </a:cubicBezTo>
                      <a:cubicBezTo>
                        <a:pt x="56678" y="4107"/>
                        <a:pt x="47235" y="195"/>
                        <a:pt x="37390" y="195"/>
                      </a:cubicBezTo>
                      <a:cubicBezTo>
                        <a:pt x="27545" y="195"/>
                        <a:pt x="18101" y="4107"/>
                        <a:pt x="11140" y="11068"/>
                      </a:cubicBezTo>
                      <a:cubicBezTo>
                        <a:pt x="4178" y="18030"/>
                        <a:pt x="267" y="27473"/>
                        <a:pt x="267" y="37318"/>
                      </a:cubicBezTo>
                      <a:cubicBezTo>
                        <a:pt x="267" y="47164"/>
                        <a:pt x="4178" y="56607"/>
                        <a:pt x="11140" y="63568"/>
                      </a:cubicBezTo>
                      <a:cubicBezTo>
                        <a:pt x="18101" y="70530"/>
                        <a:pt x="27545" y="74441"/>
                        <a:pt x="37390" y="74441"/>
                      </a:cubicBezTo>
                      <a:close/>
                    </a:path>
                  </a:pathLst>
                </a:custGeom>
                <a:solidFill>
                  <a:srgbClr val="433E85">
                    <a:alpha val="70000"/>
                  </a:srgbClr>
                </a:solidFill>
                <a:ln w="7418" cap="flat">
                  <a:solidFill>
                    <a:srgbClr val="433E85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163D644-1A59-199D-9E1B-2283EAB69886}"/>
                    </a:ext>
                  </a:extLst>
                </p:cNvPr>
                <p:cNvSpPr/>
                <p:nvPr/>
              </p:nvSpPr>
              <p:spPr>
                <a:xfrm>
                  <a:off x="2202962" y="2661629"/>
                  <a:ext cx="74246" cy="74246"/>
                </a:xfrm>
                <a:custGeom>
                  <a:avLst/>
                  <a:gdLst>
                    <a:gd name="connsiteX0" fmla="*/ 37391 w 74246"/>
                    <a:gd name="connsiteY0" fmla="*/ 74448 h 74246"/>
                    <a:gd name="connsiteX1" fmla="*/ 63641 w 74246"/>
                    <a:gd name="connsiteY1" fmla="*/ 63575 h 74246"/>
                    <a:gd name="connsiteX2" fmla="*/ 74514 w 74246"/>
                    <a:gd name="connsiteY2" fmla="*/ 37325 h 74246"/>
                    <a:gd name="connsiteX3" fmla="*/ 63641 w 74246"/>
                    <a:gd name="connsiteY3" fmla="*/ 11075 h 74246"/>
                    <a:gd name="connsiteX4" fmla="*/ 37391 w 74246"/>
                    <a:gd name="connsiteY4" fmla="*/ 202 h 74246"/>
                    <a:gd name="connsiteX5" fmla="*/ 11141 w 74246"/>
                    <a:gd name="connsiteY5" fmla="*/ 11075 h 74246"/>
                    <a:gd name="connsiteX6" fmla="*/ 268 w 74246"/>
                    <a:gd name="connsiteY6" fmla="*/ 37325 h 74246"/>
                    <a:gd name="connsiteX7" fmla="*/ 11141 w 74246"/>
                    <a:gd name="connsiteY7" fmla="*/ 63575 h 74246"/>
                    <a:gd name="connsiteX8" fmla="*/ 37391 w 74246"/>
                    <a:gd name="connsiteY8" fmla="*/ 74448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91" y="74448"/>
                      </a:moveTo>
                      <a:cubicBezTo>
                        <a:pt x="47236" y="74448"/>
                        <a:pt x="56679" y="70537"/>
                        <a:pt x="63641" y="63575"/>
                      </a:cubicBezTo>
                      <a:cubicBezTo>
                        <a:pt x="70602" y="56614"/>
                        <a:pt x="74514" y="47171"/>
                        <a:pt x="74514" y="37325"/>
                      </a:cubicBezTo>
                      <a:cubicBezTo>
                        <a:pt x="74514" y="27480"/>
                        <a:pt x="70602" y="18037"/>
                        <a:pt x="63641" y="11075"/>
                      </a:cubicBezTo>
                      <a:cubicBezTo>
                        <a:pt x="56679" y="4114"/>
                        <a:pt x="47236" y="202"/>
                        <a:pt x="37391" y="202"/>
                      </a:cubicBezTo>
                      <a:cubicBezTo>
                        <a:pt x="27546" y="202"/>
                        <a:pt x="18102" y="4114"/>
                        <a:pt x="11141" y="11075"/>
                      </a:cubicBezTo>
                      <a:cubicBezTo>
                        <a:pt x="4179" y="18037"/>
                        <a:pt x="268" y="27480"/>
                        <a:pt x="268" y="37325"/>
                      </a:cubicBezTo>
                      <a:cubicBezTo>
                        <a:pt x="268" y="47171"/>
                        <a:pt x="4179" y="56614"/>
                        <a:pt x="11141" y="63575"/>
                      </a:cubicBezTo>
                      <a:cubicBezTo>
                        <a:pt x="18102" y="70537"/>
                        <a:pt x="27546" y="74448"/>
                        <a:pt x="37391" y="74448"/>
                      </a:cubicBezTo>
                      <a:close/>
                    </a:path>
                  </a:pathLst>
                </a:custGeom>
                <a:solidFill>
                  <a:srgbClr val="46337F">
                    <a:alpha val="70000"/>
                  </a:srgbClr>
                </a:solidFill>
                <a:ln w="7418" cap="flat">
                  <a:solidFill>
                    <a:srgbClr val="46337F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62B6950A-75D7-B06B-4A76-3A3E635AC4D6}"/>
                    </a:ext>
                  </a:extLst>
                </p:cNvPr>
                <p:cNvSpPr/>
                <p:nvPr/>
              </p:nvSpPr>
              <p:spPr>
                <a:xfrm>
                  <a:off x="2216059" y="2675357"/>
                  <a:ext cx="74246" cy="74246"/>
                </a:xfrm>
                <a:custGeom>
                  <a:avLst/>
                  <a:gdLst>
                    <a:gd name="connsiteX0" fmla="*/ 37393 w 74246"/>
                    <a:gd name="connsiteY0" fmla="*/ 74450 h 74246"/>
                    <a:gd name="connsiteX1" fmla="*/ 63643 w 74246"/>
                    <a:gd name="connsiteY1" fmla="*/ 63577 h 74246"/>
                    <a:gd name="connsiteX2" fmla="*/ 74516 w 74246"/>
                    <a:gd name="connsiteY2" fmla="*/ 37327 h 74246"/>
                    <a:gd name="connsiteX3" fmla="*/ 63643 w 74246"/>
                    <a:gd name="connsiteY3" fmla="*/ 11077 h 74246"/>
                    <a:gd name="connsiteX4" fmla="*/ 37393 w 74246"/>
                    <a:gd name="connsiteY4" fmla="*/ 204 h 74246"/>
                    <a:gd name="connsiteX5" fmla="*/ 11143 w 74246"/>
                    <a:gd name="connsiteY5" fmla="*/ 11077 h 74246"/>
                    <a:gd name="connsiteX6" fmla="*/ 269 w 74246"/>
                    <a:gd name="connsiteY6" fmla="*/ 37327 h 74246"/>
                    <a:gd name="connsiteX7" fmla="*/ 11143 w 74246"/>
                    <a:gd name="connsiteY7" fmla="*/ 63577 h 74246"/>
                    <a:gd name="connsiteX8" fmla="*/ 37393 w 74246"/>
                    <a:gd name="connsiteY8" fmla="*/ 7445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93" y="74450"/>
                      </a:moveTo>
                      <a:cubicBezTo>
                        <a:pt x="47238" y="74450"/>
                        <a:pt x="56681" y="70539"/>
                        <a:pt x="63643" y="63577"/>
                      </a:cubicBezTo>
                      <a:cubicBezTo>
                        <a:pt x="70604" y="56616"/>
                        <a:pt x="74516" y="47172"/>
                        <a:pt x="74516" y="37327"/>
                      </a:cubicBezTo>
                      <a:cubicBezTo>
                        <a:pt x="74516" y="27482"/>
                        <a:pt x="70604" y="18039"/>
                        <a:pt x="63643" y="11077"/>
                      </a:cubicBezTo>
                      <a:cubicBezTo>
                        <a:pt x="56681" y="4116"/>
                        <a:pt x="47238" y="204"/>
                        <a:pt x="37393" y="204"/>
                      </a:cubicBezTo>
                      <a:cubicBezTo>
                        <a:pt x="27547" y="204"/>
                        <a:pt x="18104" y="4116"/>
                        <a:pt x="11143" y="11077"/>
                      </a:cubicBezTo>
                      <a:cubicBezTo>
                        <a:pt x="4181" y="18039"/>
                        <a:pt x="269" y="27482"/>
                        <a:pt x="269" y="37327"/>
                      </a:cubicBezTo>
                      <a:cubicBezTo>
                        <a:pt x="269" y="47172"/>
                        <a:pt x="4181" y="56616"/>
                        <a:pt x="11143" y="63577"/>
                      </a:cubicBezTo>
                      <a:cubicBezTo>
                        <a:pt x="18104" y="70539"/>
                        <a:pt x="27547" y="74450"/>
                        <a:pt x="37393" y="74450"/>
                      </a:cubicBezTo>
                      <a:close/>
                    </a:path>
                  </a:pathLst>
                </a:custGeom>
                <a:solidFill>
                  <a:srgbClr val="472F7D">
                    <a:alpha val="70000"/>
                  </a:srgbClr>
                </a:solidFill>
                <a:ln w="7418" cap="flat">
                  <a:solidFill>
                    <a:srgbClr val="472F7D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51AB25B-6C3D-B584-39D8-B169FCE8EB90}"/>
                    </a:ext>
                  </a:extLst>
                </p:cNvPr>
                <p:cNvSpPr/>
                <p:nvPr/>
              </p:nvSpPr>
              <p:spPr>
                <a:xfrm>
                  <a:off x="2178394" y="2683591"/>
                  <a:ext cx="74246" cy="74246"/>
                </a:xfrm>
                <a:custGeom>
                  <a:avLst/>
                  <a:gdLst>
                    <a:gd name="connsiteX0" fmla="*/ 37387 w 74246"/>
                    <a:gd name="connsiteY0" fmla="*/ 74451 h 74246"/>
                    <a:gd name="connsiteX1" fmla="*/ 63637 w 74246"/>
                    <a:gd name="connsiteY1" fmla="*/ 63578 h 74246"/>
                    <a:gd name="connsiteX2" fmla="*/ 74511 w 74246"/>
                    <a:gd name="connsiteY2" fmla="*/ 37328 h 74246"/>
                    <a:gd name="connsiteX3" fmla="*/ 63637 w 74246"/>
                    <a:gd name="connsiteY3" fmla="*/ 11078 h 74246"/>
                    <a:gd name="connsiteX4" fmla="*/ 37387 w 74246"/>
                    <a:gd name="connsiteY4" fmla="*/ 205 h 74246"/>
                    <a:gd name="connsiteX5" fmla="*/ 11138 w 74246"/>
                    <a:gd name="connsiteY5" fmla="*/ 11078 h 74246"/>
                    <a:gd name="connsiteX6" fmla="*/ 264 w 74246"/>
                    <a:gd name="connsiteY6" fmla="*/ 37328 h 74246"/>
                    <a:gd name="connsiteX7" fmla="*/ 11138 w 74246"/>
                    <a:gd name="connsiteY7" fmla="*/ 63578 h 74246"/>
                    <a:gd name="connsiteX8" fmla="*/ 37387 w 74246"/>
                    <a:gd name="connsiteY8" fmla="*/ 7445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87" y="74451"/>
                      </a:moveTo>
                      <a:cubicBezTo>
                        <a:pt x="47233" y="74451"/>
                        <a:pt x="56676" y="70540"/>
                        <a:pt x="63637" y="63578"/>
                      </a:cubicBezTo>
                      <a:cubicBezTo>
                        <a:pt x="70599" y="56617"/>
                        <a:pt x="74511" y="47174"/>
                        <a:pt x="74511" y="37328"/>
                      </a:cubicBezTo>
                      <a:cubicBezTo>
                        <a:pt x="74511" y="27483"/>
                        <a:pt x="70599" y="18040"/>
                        <a:pt x="63637" y="11078"/>
                      </a:cubicBezTo>
                      <a:cubicBezTo>
                        <a:pt x="56676" y="4117"/>
                        <a:pt x="47233" y="205"/>
                        <a:pt x="37387" y="205"/>
                      </a:cubicBezTo>
                      <a:cubicBezTo>
                        <a:pt x="27542" y="205"/>
                        <a:pt x="18099" y="4117"/>
                        <a:pt x="11138" y="11078"/>
                      </a:cubicBezTo>
                      <a:cubicBezTo>
                        <a:pt x="4176" y="18040"/>
                        <a:pt x="264" y="27483"/>
                        <a:pt x="264" y="37328"/>
                      </a:cubicBezTo>
                      <a:cubicBezTo>
                        <a:pt x="264" y="47174"/>
                        <a:pt x="4176" y="56617"/>
                        <a:pt x="11138" y="63578"/>
                      </a:cubicBezTo>
                      <a:cubicBezTo>
                        <a:pt x="18099" y="70540"/>
                        <a:pt x="27542" y="74451"/>
                        <a:pt x="37387" y="74451"/>
                      </a:cubicBezTo>
                      <a:close/>
                    </a:path>
                  </a:pathLst>
                </a:custGeom>
                <a:solidFill>
                  <a:srgbClr val="472E7C">
                    <a:alpha val="70000"/>
                  </a:srgbClr>
                </a:solidFill>
                <a:ln w="7418" cap="flat">
                  <a:solidFill>
                    <a:srgbClr val="472E7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BD157298-ADAD-674F-B21F-371685F74CC9}"/>
                    </a:ext>
                  </a:extLst>
                </p:cNvPr>
                <p:cNvSpPr/>
                <p:nvPr/>
              </p:nvSpPr>
              <p:spPr>
                <a:xfrm>
                  <a:off x="2175120" y="2683591"/>
                  <a:ext cx="74246" cy="74246"/>
                </a:xfrm>
                <a:custGeom>
                  <a:avLst/>
                  <a:gdLst>
                    <a:gd name="connsiteX0" fmla="*/ 37387 w 74246"/>
                    <a:gd name="connsiteY0" fmla="*/ 74451 h 74246"/>
                    <a:gd name="connsiteX1" fmla="*/ 63637 w 74246"/>
                    <a:gd name="connsiteY1" fmla="*/ 63578 h 74246"/>
                    <a:gd name="connsiteX2" fmla="*/ 74510 w 74246"/>
                    <a:gd name="connsiteY2" fmla="*/ 37328 h 74246"/>
                    <a:gd name="connsiteX3" fmla="*/ 63637 w 74246"/>
                    <a:gd name="connsiteY3" fmla="*/ 11078 h 74246"/>
                    <a:gd name="connsiteX4" fmla="*/ 37387 w 74246"/>
                    <a:gd name="connsiteY4" fmla="*/ 205 h 74246"/>
                    <a:gd name="connsiteX5" fmla="*/ 11137 w 74246"/>
                    <a:gd name="connsiteY5" fmla="*/ 11078 h 74246"/>
                    <a:gd name="connsiteX6" fmla="*/ 264 w 74246"/>
                    <a:gd name="connsiteY6" fmla="*/ 37328 h 74246"/>
                    <a:gd name="connsiteX7" fmla="*/ 11137 w 74246"/>
                    <a:gd name="connsiteY7" fmla="*/ 63578 h 74246"/>
                    <a:gd name="connsiteX8" fmla="*/ 37387 w 74246"/>
                    <a:gd name="connsiteY8" fmla="*/ 7445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87" y="74451"/>
                      </a:moveTo>
                      <a:cubicBezTo>
                        <a:pt x="47232" y="74451"/>
                        <a:pt x="56675" y="70540"/>
                        <a:pt x="63637" y="63578"/>
                      </a:cubicBezTo>
                      <a:cubicBezTo>
                        <a:pt x="70599" y="56617"/>
                        <a:pt x="74510" y="47174"/>
                        <a:pt x="74510" y="37328"/>
                      </a:cubicBezTo>
                      <a:cubicBezTo>
                        <a:pt x="74510" y="27483"/>
                        <a:pt x="70599" y="18040"/>
                        <a:pt x="63637" y="11078"/>
                      </a:cubicBezTo>
                      <a:cubicBezTo>
                        <a:pt x="56675" y="4117"/>
                        <a:pt x="47232" y="205"/>
                        <a:pt x="37387" y="205"/>
                      </a:cubicBezTo>
                      <a:cubicBezTo>
                        <a:pt x="27542" y="205"/>
                        <a:pt x="18099" y="4117"/>
                        <a:pt x="11137" y="11078"/>
                      </a:cubicBezTo>
                      <a:cubicBezTo>
                        <a:pt x="4175" y="18040"/>
                        <a:pt x="264" y="27483"/>
                        <a:pt x="264" y="37328"/>
                      </a:cubicBezTo>
                      <a:cubicBezTo>
                        <a:pt x="264" y="47174"/>
                        <a:pt x="4175" y="56617"/>
                        <a:pt x="11137" y="63578"/>
                      </a:cubicBezTo>
                      <a:cubicBezTo>
                        <a:pt x="18099" y="70540"/>
                        <a:pt x="27542" y="74451"/>
                        <a:pt x="37387" y="74451"/>
                      </a:cubicBezTo>
                      <a:close/>
                    </a:path>
                  </a:pathLst>
                </a:custGeom>
                <a:solidFill>
                  <a:srgbClr val="472E7C">
                    <a:alpha val="70000"/>
                  </a:srgbClr>
                </a:solidFill>
                <a:ln w="7418" cap="flat">
                  <a:solidFill>
                    <a:srgbClr val="472E7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8C49152-EED8-E4F0-BFCD-345F90C1A507}"/>
                    </a:ext>
                  </a:extLst>
                </p:cNvPr>
                <p:cNvSpPr/>
                <p:nvPr/>
              </p:nvSpPr>
              <p:spPr>
                <a:xfrm>
                  <a:off x="2153826" y="2660256"/>
                  <a:ext cx="74246" cy="74246"/>
                </a:xfrm>
                <a:custGeom>
                  <a:avLst/>
                  <a:gdLst>
                    <a:gd name="connsiteX0" fmla="*/ 37384 w 74246"/>
                    <a:gd name="connsiteY0" fmla="*/ 74448 h 74246"/>
                    <a:gd name="connsiteX1" fmla="*/ 63634 w 74246"/>
                    <a:gd name="connsiteY1" fmla="*/ 63575 h 74246"/>
                    <a:gd name="connsiteX2" fmla="*/ 74507 w 74246"/>
                    <a:gd name="connsiteY2" fmla="*/ 37325 h 74246"/>
                    <a:gd name="connsiteX3" fmla="*/ 63634 w 74246"/>
                    <a:gd name="connsiteY3" fmla="*/ 11075 h 74246"/>
                    <a:gd name="connsiteX4" fmla="*/ 37384 w 74246"/>
                    <a:gd name="connsiteY4" fmla="*/ 202 h 74246"/>
                    <a:gd name="connsiteX5" fmla="*/ 11134 w 74246"/>
                    <a:gd name="connsiteY5" fmla="*/ 11075 h 74246"/>
                    <a:gd name="connsiteX6" fmla="*/ 261 w 74246"/>
                    <a:gd name="connsiteY6" fmla="*/ 37325 h 74246"/>
                    <a:gd name="connsiteX7" fmla="*/ 11134 w 74246"/>
                    <a:gd name="connsiteY7" fmla="*/ 63575 h 74246"/>
                    <a:gd name="connsiteX8" fmla="*/ 37384 w 74246"/>
                    <a:gd name="connsiteY8" fmla="*/ 74448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84" y="74448"/>
                      </a:moveTo>
                      <a:cubicBezTo>
                        <a:pt x="47229" y="74448"/>
                        <a:pt x="56673" y="70537"/>
                        <a:pt x="63634" y="63575"/>
                      </a:cubicBezTo>
                      <a:cubicBezTo>
                        <a:pt x="70596" y="56614"/>
                        <a:pt x="74507" y="47170"/>
                        <a:pt x="74507" y="37325"/>
                      </a:cubicBezTo>
                      <a:cubicBezTo>
                        <a:pt x="74507" y="27480"/>
                        <a:pt x="70596" y="18037"/>
                        <a:pt x="63634" y="11075"/>
                      </a:cubicBezTo>
                      <a:cubicBezTo>
                        <a:pt x="56673" y="4114"/>
                        <a:pt x="47229" y="202"/>
                        <a:pt x="37384" y="202"/>
                      </a:cubicBezTo>
                      <a:cubicBezTo>
                        <a:pt x="27539" y="202"/>
                        <a:pt x="18096" y="4114"/>
                        <a:pt x="11134" y="11075"/>
                      </a:cubicBezTo>
                      <a:cubicBezTo>
                        <a:pt x="4173" y="18037"/>
                        <a:pt x="261" y="27480"/>
                        <a:pt x="261" y="37325"/>
                      </a:cubicBezTo>
                      <a:cubicBezTo>
                        <a:pt x="261" y="47170"/>
                        <a:pt x="4173" y="56614"/>
                        <a:pt x="11134" y="63575"/>
                      </a:cubicBezTo>
                      <a:cubicBezTo>
                        <a:pt x="18096" y="70537"/>
                        <a:pt x="27539" y="74448"/>
                        <a:pt x="37384" y="74448"/>
                      </a:cubicBezTo>
                      <a:close/>
                    </a:path>
                  </a:pathLst>
                </a:custGeom>
                <a:solidFill>
                  <a:srgbClr val="46337F">
                    <a:alpha val="70000"/>
                  </a:srgbClr>
                </a:solidFill>
                <a:ln w="7418" cap="flat">
                  <a:solidFill>
                    <a:srgbClr val="46337F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7D3CB115-E347-85DF-4046-3038B6D6E944}"/>
                    </a:ext>
                  </a:extLst>
                </p:cNvPr>
                <p:cNvSpPr/>
                <p:nvPr/>
              </p:nvSpPr>
              <p:spPr>
                <a:xfrm>
                  <a:off x="1452913" y="2636920"/>
                  <a:ext cx="74246" cy="74246"/>
                </a:xfrm>
                <a:custGeom>
                  <a:avLst/>
                  <a:gdLst>
                    <a:gd name="connsiteX0" fmla="*/ 37290 w 74246"/>
                    <a:gd name="connsiteY0" fmla="*/ 74445 h 74246"/>
                    <a:gd name="connsiteX1" fmla="*/ 63540 w 74246"/>
                    <a:gd name="connsiteY1" fmla="*/ 63572 h 74246"/>
                    <a:gd name="connsiteX2" fmla="*/ 74413 w 74246"/>
                    <a:gd name="connsiteY2" fmla="*/ 37322 h 74246"/>
                    <a:gd name="connsiteX3" fmla="*/ 63540 w 74246"/>
                    <a:gd name="connsiteY3" fmla="*/ 11072 h 74246"/>
                    <a:gd name="connsiteX4" fmla="*/ 37290 w 74246"/>
                    <a:gd name="connsiteY4" fmla="*/ 199 h 74246"/>
                    <a:gd name="connsiteX5" fmla="*/ 11040 w 74246"/>
                    <a:gd name="connsiteY5" fmla="*/ 11072 h 74246"/>
                    <a:gd name="connsiteX6" fmla="*/ 167 w 74246"/>
                    <a:gd name="connsiteY6" fmla="*/ 37322 h 74246"/>
                    <a:gd name="connsiteX7" fmla="*/ 11040 w 74246"/>
                    <a:gd name="connsiteY7" fmla="*/ 63572 h 74246"/>
                    <a:gd name="connsiteX8" fmla="*/ 37290 w 74246"/>
                    <a:gd name="connsiteY8" fmla="*/ 74445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290" y="74445"/>
                      </a:moveTo>
                      <a:cubicBezTo>
                        <a:pt x="47135" y="74445"/>
                        <a:pt x="56578" y="70534"/>
                        <a:pt x="63540" y="63572"/>
                      </a:cubicBezTo>
                      <a:cubicBezTo>
                        <a:pt x="70501" y="56610"/>
                        <a:pt x="74413" y="47167"/>
                        <a:pt x="74413" y="37322"/>
                      </a:cubicBezTo>
                      <a:cubicBezTo>
                        <a:pt x="74413" y="27477"/>
                        <a:pt x="70501" y="18034"/>
                        <a:pt x="63540" y="11072"/>
                      </a:cubicBezTo>
                      <a:cubicBezTo>
                        <a:pt x="56578" y="4111"/>
                        <a:pt x="47135" y="199"/>
                        <a:pt x="37290" y="199"/>
                      </a:cubicBezTo>
                      <a:cubicBezTo>
                        <a:pt x="27445" y="199"/>
                        <a:pt x="18001" y="4111"/>
                        <a:pt x="11040" y="11072"/>
                      </a:cubicBezTo>
                      <a:cubicBezTo>
                        <a:pt x="4078" y="18034"/>
                        <a:pt x="167" y="27477"/>
                        <a:pt x="167" y="37322"/>
                      </a:cubicBezTo>
                      <a:cubicBezTo>
                        <a:pt x="167" y="47167"/>
                        <a:pt x="4078" y="56610"/>
                        <a:pt x="11040" y="63572"/>
                      </a:cubicBezTo>
                      <a:cubicBezTo>
                        <a:pt x="18001" y="70534"/>
                        <a:pt x="27445" y="74445"/>
                        <a:pt x="37290" y="74445"/>
                      </a:cubicBezTo>
                      <a:close/>
                    </a:path>
                  </a:pathLst>
                </a:custGeom>
                <a:solidFill>
                  <a:srgbClr val="453882">
                    <a:alpha val="70000"/>
                  </a:srgbClr>
                </a:solidFill>
                <a:ln w="7418" cap="flat">
                  <a:solidFill>
                    <a:srgbClr val="453882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318D0A16-3F96-ACF9-9F9E-B3D51EFE76B6}"/>
                    </a:ext>
                  </a:extLst>
                </p:cNvPr>
                <p:cNvSpPr/>
                <p:nvPr/>
              </p:nvSpPr>
              <p:spPr>
                <a:xfrm>
                  <a:off x="1973690" y="2573774"/>
                  <a:ext cx="74246" cy="74246"/>
                </a:xfrm>
                <a:custGeom>
                  <a:avLst/>
                  <a:gdLst>
                    <a:gd name="connsiteX0" fmla="*/ 37360 w 74246"/>
                    <a:gd name="connsiteY0" fmla="*/ 74437 h 74246"/>
                    <a:gd name="connsiteX1" fmla="*/ 63610 w 74246"/>
                    <a:gd name="connsiteY1" fmla="*/ 63564 h 74246"/>
                    <a:gd name="connsiteX2" fmla="*/ 74483 w 74246"/>
                    <a:gd name="connsiteY2" fmla="*/ 37314 h 74246"/>
                    <a:gd name="connsiteX3" fmla="*/ 63610 w 74246"/>
                    <a:gd name="connsiteY3" fmla="*/ 11064 h 74246"/>
                    <a:gd name="connsiteX4" fmla="*/ 37360 w 74246"/>
                    <a:gd name="connsiteY4" fmla="*/ 190 h 74246"/>
                    <a:gd name="connsiteX5" fmla="*/ 11110 w 74246"/>
                    <a:gd name="connsiteY5" fmla="*/ 11064 h 74246"/>
                    <a:gd name="connsiteX6" fmla="*/ 237 w 74246"/>
                    <a:gd name="connsiteY6" fmla="*/ 37314 h 74246"/>
                    <a:gd name="connsiteX7" fmla="*/ 11110 w 74246"/>
                    <a:gd name="connsiteY7" fmla="*/ 63564 h 74246"/>
                    <a:gd name="connsiteX8" fmla="*/ 37360 w 74246"/>
                    <a:gd name="connsiteY8" fmla="*/ 7443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60" y="74437"/>
                      </a:moveTo>
                      <a:cubicBezTo>
                        <a:pt x="47205" y="74437"/>
                        <a:pt x="56648" y="70525"/>
                        <a:pt x="63610" y="63564"/>
                      </a:cubicBezTo>
                      <a:cubicBezTo>
                        <a:pt x="70571" y="56602"/>
                        <a:pt x="74483" y="47159"/>
                        <a:pt x="74483" y="37314"/>
                      </a:cubicBezTo>
                      <a:cubicBezTo>
                        <a:pt x="74483" y="27468"/>
                        <a:pt x="70571" y="18025"/>
                        <a:pt x="63610" y="11064"/>
                      </a:cubicBezTo>
                      <a:cubicBezTo>
                        <a:pt x="56648" y="4102"/>
                        <a:pt x="47205" y="190"/>
                        <a:pt x="37360" y="190"/>
                      </a:cubicBezTo>
                      <a:cubicBezTo>
                        <a:pt x="27515" y="190"/>
                        <a:pt x="18072" y="4102"/>
                        <a:pt x="11110" y="11064"/>
                      </a:cubicBezTo>
                      <a:cubicBezTo>
                        <a:pt x="4148" y="18025"/>
                        <a:pt x="237" y="27468"/>
                        <a:pt x="237" y="37314"/>
                      </a:cubicBezTo>
                      <a:cubicBezTo>
                        <a:pt x="237" y="47159"/>
                        <a:pt x="4148" y="56602"/>
                        <a:pt x="11110" y="63564"/>
                      </a:cubicBezTo>
                      <a:cubicBezTo>
                        <a:pt x="18072" y="70525"/>
                        <a:pt x="27515" y="74437"/>
                        <a:pt x="37360" y="74437"/>
                      </a:cubicBezTo>
                      <a:close/>
                    </a:path>
                  </a:pathLst>
                </a:custGeom>
                <a:solidFill>
                  <a:srgbClr val="404688">
                    <a:alpha val="70000"/>
                  </a:srgbClr>
                </a:solidFill>
                <a:ln w="7418" cap="flat">
                  <a:solidFill>
                    <a:srgbClr val="40468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83CDB86-FBE1-543A-C057-98B10D76F9F2}"/>
                    </a:ext>
                  </a:extLst>
                </p:cNvPr>
                <p:cNvSpPr/>
                <p:nvPr/>
              </p:nvSpPr>
              <p:spPr>
                <a:xfrm>
                  <a:off x="2158741" y="2752232"/>
                  <a:ext cx="74246" cy="74246"/>
                </a:xfrm>
                <a:custGeom>
                  <a:avLst/>
                  <a:gdLst>
                    <a:gd name="connsiteX0" fmla="*/ 37385 w 74246"/>
                    <a:gd name="connsiteY0" fmla="*/ 74461 h 74246"/>
                    <a:gd name="connsiteX1" fmla="*/ 63635 w 74246"/>
                    <a:gd name="connsiteY1" fmla="*/ 63588 h 74246"/>
                    <a:gd name="connsiteX2" fmla="*/ 74508 w 74246"/>
                    <a:gd name="connsiteY2" fmla="*/ 37338 h 74246"/>
                    <a:gd name="connsiteX3" fmla="*/ 63635 w 74246"/>
                    <a:gd name="connsiteY3" fmla="*/ 11088 h 74246"/>
                    <a:gd name="connsiteX4" fmla="*/ 37385 w 74246"/>
                    <a:gd name="connsiteY4" fmla="*/ 215 h 74246"/>
                    <a:gd name="connsiteX5" fmla="*/ 11135 w 74246"/>
                    <a:gd name="connsiteY5" fmla="*/ 11088 h 74246"/>
                    <a:gd name="connsiteX6" fmla="*/ 262 w 74246"/>
                    <a:gd name="connsiteY6" fmla="*/ 37338 h 74246"/>
                    <a:gd name="connsiteX7" fmla="*/ 11135 w 74246"/>
                    <a:gd name="connsiteY7" fmla="*/ 63588 h 74246"/>
                    <a:gd name="connsiteX8" fmla="*/ 37385 w 74246"/>
                    <a:gd name="connsiteY8" fmla="*/ 7446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85" y="74461"/>
                      </a:moveTo>
                      <a:cubicBezTo>
                        <a:pt x="47230" y="74461"/>
                        <a:pt x="56673" y="70549"/>
                        <a:pt x="63635" y="63588"/>
                      </a:cubicBezTo>
                      <a:cubicBezTo>
                        <a:pt x="70596" y="56626"/>
                        <a:pt x="74508" y="47183"/>
                        <a:pt x="74508" y="37338"/>
                      </a:cubicBezTo>
                      <a:cubicBezTo>
                        <a:pt x="74508" y="27492"/>
                        <a:pt x="70596" y="18049"/>
                        <a:pt x="63635" y="11088"/>
                      </a:cubicBezTo>
                      <a:cubicBezTo>
                        <a:pt x="56673" y="4126"/>
                        <a:pt x="47230" y="215"/>
                        <a:pt x="37385" y="215"/>
                      </a:cubicBezTo>
                      <a:cubicBezTo>
                        <a:pt x="27540" y="215"/>
                        <a:pt x="18096" y="4126"/>
                        <a:pt x="11135" y="11088"/>
                      </a:cubicBezTo>
                      <a:cubicBezTo>
                        <a:pt x="4173" y="18049"/>
                        <a:pt x="262" y="27492"/>
                        <a:pt x="262" y="37338"/>
                      </a:cubicBezTo>
                      <a:cubicBezTo>
                        <a:pt x="262" y="47183"/>
                        <a:pt x="4173" y="56626"/>
                        <a:pt x="11135" y="63588"/>
                      </a:cubicBezTo>
                      <a:cubicBezTo>
                        <a:pt x="18096" y="70549"/>
                        <a:pt x="27540" y="74461"/>
                        <a:pt x="37385" y="74461"/>
                      </a:cubicBezTo>
                      <a:close/>
                    </a:path>
                  </a:pathLst>
                </a:custGeom>
                <a:solidFill>
                  <a:srgbClr val="481D6F">
                    <a:alpha val="70000"/>
                  </a:srgbClr>
                </a:solidFill>
                <a:ln w="7418" cap="flat">
                  <a:solidFill>
                    <a:srgbClr val="481D6F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61A29F29-195E-5755-474F-149EF3152FCE}"/>
                    </a:ext>
                  </a:extLst>
                </p:cNvPr>
                <p:cNvSpPr/>
                <p:nvPr/>
              </p:nvSpPr>
              <p:spPr>
                <a:xfrm>
                  <a:off x="1757515" y="2708300"/>
                  <a:ext cx="74246" cy="74246"/>
                </a:xfrm>
                <a:custGeom>
                  <a:avLst/>
                  <a:gdLst>
                    <a:gd name="connsiteX0" fmla="*/ 37331 w 74246"/>
                    <a:gd name="connsiteY0" fmla="*/ 74455 h 74246"/>
                    <a:gd name="connsiteX1" fmla="*/ 63581 w 74246"/>
                    <a:gd name="connsiteY1" fmla="*/ 63582 h 74246"/>
                    <a:gd name="connsiteX2" fmla="*/ 74454 w 74246"/>
                    <a:gd name="connsiteY2" fmla="*/ 37332 h 74246"/>
                    <a:gd name="connsiteX3" fmla="*/ 63581 w 74246"/>
                    <a:gd name="connsiteY3" fmla="*/ 11082 h 74246"/>
                    <a:gd name="connsiteX4" fmla="*/ 37331 w 74246"/>
                    <a:gd name="connsiteY4" fmla="*/ 209 h 74246"/>
                    <a:gd name="connsiteX5" fmla="*/ 11081 w 74246"/>
                    <a:gd name="connsiteY5" fmla="*/ 11082 h 74246"/>
                    <a:gd name="connsiteX6" fmla="*/ 208 w 74246"/>
                    <a:gd name="connsiteY6" fmla="*/ 37332 h 74246"/>
                    <a:gd name="connsiteX7" fmla="*/ 11081 w 74246"/>
                    <a:gd name="connsiteY7" fmla="*/ 63582 h 74246"/>
                    <a:gd name="connsiteX8" fmla="*/ 37331 w 74246"/>
                    <a:gd name="connsiteY8" fmla="*/ 74455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31" y="74455"/>
                      </a:moveTo>
                      <a:cubicBezTo>
                        <a:pt x="47176" y="74455"/>
                        <a:pt x="56619" y="70543"/>
                        <a:pt x="63581" y="63582"/>
                      </a:cubicBezTo>
                      <a:cubicBezTo>
                        <a:pt x="70542" y="56620"/>
                        <a:pt x="74454" y="47177"/>
                        <a:pt x="74454" y="37332"/>
                      </a:cubicBezTo>
                      <a:cubicBezTo>
                        <a:pt x="74454" y="27486"/>
                        <a:pt x="70542" y="18043"/>
                        <a:pt x="63581" y="11082"/>
                      </a:cubicBezTo>
                      <a:cubicBezTo>
                        <a:pt x="56619" y="4120"/>
                        <a:pt x="47176" y="209"/>
                        <a:pt x="37331" y="209"/>
                      </a:cubicBezTo>
                      <a:cubicBezTo>
                        <a:pt x="27486" y="209"/>
                        <a:pt x="18042" y="4120"/>
                        <a:pt x="11081" y="11082"/>
                      </a:cubicBezTo>
                      <a:cubicBezTo>
                        <a:pt x="4119" y="18043"/>
                        <a:pt x="208" y="27486"/>
                        <a:pt x="208" y="37332"/>
                      </a:cubicBezTo>
                      <a:cubicBezTo>
                        <a:pt x="208" y="47177"/>
                        <a:pt x="4119" y="56620"/>
                        <a:pt x="11081" y="63582"/>
                      </a:cubicBezTo>
                      <a:cubicBezTo>
                        <a:pt x="18042" y="70543"/>
                        <a:pt x="27486" y="74455"/>
                        <a:pt x="37331" y="74455"/>
                      </a:cubicBezTo>
                      <a:close/>
                    </a:path>
                  </a:pathLst>
                </a:custGeom>
                <a:solidFill>
                  <a:srgbClr val="482878">
                    <a:alpha val="70000"/>
                  </a:srgbClr>
                </a:solidFill>
                <a:ln w="7418" cap="flat">
                  <a:solidFill>
                    <a:srgbClr val="48287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11F3F93-623B-B5BC-8CC8-748940647D88}"/>
                    </a:ext>
                  </a:extLst>
                </p:cNvPr>
                <p:cNvSpPr/>
                <p:nvPr/>
              </p:nvSpPr>
              <p:spPr>
                <a:xfrm>
                  <a:off x="1958952" y="2513367"/>
                  <a:ext cx="74246" cy="74246"/>
                </a:xfrm>
                <a:custGeom>
                  <a:avLst/>
                  <a:gdLst>
                    <a:gd name="connsiteX0" fmla="*/ 37358 w 74246"/>
                    <a:gd name="connsiteY0" fmla="*/ 74429 h 74246"/>
                    <a:gd name="connsiteX1" fmla="*/ 63608 w 74246"/>
                    <a:gd name="connsiteY1" fmla="*/ 63555 h 74246"/>
                    <a:gd name="connsiteX2" fmla="*/ 74481 w 74246"/>
                    <a:gd name="connsiteY2" fmla="*/ 37305 h 74246"/>
                    <a:gd name="connsiteX3" fmla="*/ 63608 w 74246"/>
                    <a:gd name="connsiteY3" fmla="*/ 11055 h 74246"/>
                    <a:gd name="connsiteX4" fmla="*/ 37358 w 74246"/>
                    <a:gd name="connsiteY4" fmla="*/ 182 h 74246"/>
                    <a:gd name="connsiteX5" fmla="*/ 11108 w 74246"/>
                    <a:gd name="connsiteY5" fmla="*/ 11055 h 74246"/>
                    <a:gd name="connsiteX6" fmla="*/ 235 w 74246"/>
                    <a:gd name="connsiteY6" fmla="*/ 37305 h 74246"/>
                    <a:gd name="connsiteX7" fmla="*/ 11108 w 74246"/>
                    <a:gd name="connsiteY7" fmla="*/ 63555 h 74246"/>
                    <a:gd name="connsiteX8" fmla="*/ 37358 w 74246"/>
                    <a:gd name="connsiteY8" fmla="*/ 7442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58" y="74429"/>
                      </a:moveTo>
                      <a:cubicBezTo>
                        <a:pt x="47203" y="74429"/>
                        <a:pt x="56646" y="70517"/>
                        <a:pt x="63608" y="63555"/>
                      </a:cubicBezTo>
                      <a:cubicBezTo>
                        <a:pt x="70569" y="56594"/>
                        <a:pt x="74481" y="47151"/>
                        <a:pt x="74481" y="37305"/>
                      </a:cubicBezTo>
                      <a:cubicBezTo>
                        <a:pt x="74481" y="27460"/>
                        <a:pt x="70569" y="18017"/>
                        <a:pt x="63608" y="11055"/>
                      </a:cubicBezTo>
                      <a:cubicBezTo>
                        <a:pt x="56646" y="4094"/>
                        <a:pt x="47203" y="182"/>
                        <a:pt x="37358" y="182"/>
                      </a:cubicBezTo>
                      <a:cubicBezTo>
                        <a:pt x="27513" y="182"/>
                        <a:pt x="18070" y="4094"/>
                        <a:pt x="11108" y="11055"/>
                      </a:cubicBezTo>
                      <a:cubicBezTo>
                        <a:pt x="4146" y="18017"/>
                        <a:pt x="235" y="27460"/>
                        <a:pt x="235" y="37305"/>
                      </a:cubicBezTo>
                      <a:cubicBezTo>
                        <a:pt x="235" y="47151"/>
                        <a:pt x="4146" y="56594"/>
                        <a:pt x="11108" y="63555"/>
                      </a:cubicBezTo>
                      <a:cubicBezTo>
                        <a:pt x="18070" y="70517"/>
                        <a:pt x="27513" y="74429"/>
                        <a:pt x="37358" y="74429"/>
                      </a:cubicBezTo>
                      <a:close/>
                    </a:path>
                  </a:pathLst>
                </a:custGeom>
                <a:solidFill>
                  <a:srgbClr val="3B528B">
                    <a:alpha val="70000"/>
                  </a:srgbClr>
                </a:solidFill>
                <a:ln w="7418" cap="flat">
                  <a:solidFill>
                    <a:srgbClr val="3B528B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78CC39D-9DD8-8EC4-3428-01D0DA8A5F76}"/>
                    </a:ext>
                  </a:extLst>
                </p:cNvPr>
                <p:cNvSpPr/>
                <p:nvPr/>
              </p:nvSpPr>
              <p:spPr>
                <a:xfrm>
                  <a:off x="2107972" y="2554552"/>
                  <a:ext cx="74246" cy="74246"/>
                </a:xfrm>
                <a:custGeom>
                  <a:avLst/>
                  <a:gdLst>
                    <a:gd name="connsiteX0" fmla="*/ 37378 w 74246"/>
                    <a:gd name="connsiteY0" fmla="*/ 74434 h 74246"/>
                    <a:gd name="connsiteX1" fmla="*/ 63628 w 74246"/>
                    <a:gd name="connsiteY1" fmla="*/ 63561 h 74246"/>
                    <a:gd name="connsiteX2" fmla="*/ 74501 w 74246"/>
                    <a:gd name="connsiteY2" fmla="*/ 37311 h 74246"/>
                    <a:gd name="connsiteX3" fmla="*/ 63628 w 74246"/>
                    <a:gd name="connsiteY3" fmla="*/ 11061 h 74246"/>
                    <a:gd name="connsiteX4" fmla="*/ 37378 w 74246"/>
                    <a:gd name="connsiteY4" fmla="*/ 188 h 74246"/>
                    <a:gd name="connsiteX5" fmla="*/ 11128 w 74246"/>
                    <a:gd name="connsiteY5" fmla="*/ 11061 h 74246"/>
                    <a:gd name="connsiteX6" fmla="*/ 255 w 74246"/>
                    <a:gd name="connsiteY6" fmla="*/ 37311 h 74246"/>
                    <a:gd name="connsiteX7" fmla="*/ 11128 w 74246"/>
                    <a:gd name="connsiteY7" fmla="*/ 63561 h 74246"/>
                    <a:gd name="connsiteX8" fmla="*/ 37378 w 74246"/>
                    <a:gd name="connsiteY8" fmla="*/ 7443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78" y="74434"/>
                      </a:moveTo>
                      <a:cubicBezTo>
                        <a:pt x="47223" y="74434"/>
                        <a:pt x="56666" y="70523"/>
                        <a:pt x="63628" y="63561"/>
                      </a:cubicBezTo>
                      <a:cubicBezTo>
                        <a:pt x="70590" y="56599"/>
                        <a:pt x="74501" y="47156"/>
                        <a:pt x="74501" y="37311"/>
                      </a:cubicBezTo>
                      <a:cubicBezTo>
                        <a:pt x="74501" y="27466"/>
                        <a:pt x="70590" y="18023"/>
                        <a:pt x="63628" y="11061"/>
                      </a:cubicBezTo>
                      <a:cubicBezTo>
                        <a:pt x="56666" y="4099"/>
                        <a:pt x="47223" y="188"/>
                        <a:pt x="37378" y="188"/>
                      </a:cubicBezTo>
                      <a:cubicBezTo>
                        <a:pt x="27533" y="188"/>
                        <a:pt x="18090" y="4099"/>
                        <a:pt x="11128" y="11061"/>
                      </a:cubicBezTo>
                      <a:cubicBezTo>
                        <a:pt x="4166" y="18023"/>
                        <a:pt x="255" y="27466"/>
                        <a:pt x="255" y="37311"/>
                      </a:cubicBezTo>
                      <a:cubicBezTo>
                        <a:pt x="255" y="47156"/>
                        <a:pt x="4166" y="56599"/>
                        <a:pt x="11128" y="63561"/>
                      </a:cubicBezTo>
                      <a:cubicBezTo>
                        <a:pt x="18090" y="70523"/>
                        <a:pt x="27533" y="74434"/>
                        <a:pt x="37378" y="74434"/>
                      </a:cubicBezTo>
                      <a:close/>
                    </a:path>
                  </a:pathLst>
                </a:custGeom>
                <a:solidFill>
                  <a:srgbClr val="3E4989">
                    <a:alpha val="70000"/>
                  </a:srgbClr>
                </a:solidFill>
                <a:ln w="7418" cap="flat">
                  <a:solidFill>
                    <a:srgbClr val="3E4989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DE2F9EBE-4DED-BFCD-3835-2AA947761F6B}"/>
                    </a:ext>
                  </a:extLst>
                </p:cNvPr>
                <p:cNvSpPr/>
                <p:nvPr/>
              </p:nvSpPr>
              <p:spPr>
                <a:xfrm>
                  <a:off x="2162016" y="2647901"/>
                  <a:ext cx="74246" cy="74246"/>
                </a:xfrm>
                <a:custGeom>
                  <a:avLst/>
                  <a:gdLst>
                    <a:gd name="connsiteX0" fmla="*/ 37385 w 74246"/>
                    <a:gd name="connsiteY0" fmla="*/ 74447 h 74246"/>
                    <a:gd name="connsiteX1" fmla="*/ 63635 w 74246"/>
                    <a:gd name="connsiteY1" fmla="*/ 63573 h 74246"/>
                    <a:gd name="connsiteX2" fmla="*/ 74508 w 74246"/>
                    <a:gd name="connsiteY2" fmla="*/ 37324 h 74246"/>
                    <a:gd name="connsiteX3" fmla="*/ 63635 w 74246"/>
                    <a:gd name="connsiteY3" fmla="*/ 11074 h 74246"/>
                    <a:gd name="connsiteX4" fmla="*/ 37385 w 74246"/>
                    <a:gd name="connsiteY4" fmla="*/ 200 h 74246"/>
                    <a:gd name="connsiteX5" fmla="*/ 11135 w 74246"/>
                    <a:gd name="connsiteY5" fmla="*/ 11074 h 74246"/>
                    <a:gd name="connsiteX6" fmla="*/ 262 w 74246"/>
                    <a:gd name="connsiteY6" fmla="*/ 37324 h 74246"/>
                    <a:gd name="connsiteX7" fmla="*/ 11135 w 74246"/>
                    <a:gd name="connsiteY7" fmla="*/ 63573 h 74246"/>
                    <a:gd name="connsiteX8" fmla="*/ 37385 w 74246"/>
                    <a:gd name="connsiteY8" fmla="*/ 7444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85" y="74447"/>
                      </a:moveTo>
                      <a:cubicBezTo>
                        <a:pt x="47230" y="74447"/>
                        <a:pt x="56674" y="70535"/>
                        <a:pt x="63635" y="63573"/>
                      </a:cubicBezTo>
                      <a:cubicBezTo>
                        <a:pt x="70597" y="56612"/>
                        <a:pt x="74508" y="47169"/>
                        <a:pt x="74508" y="37324"/>
                      </a:cubicBezTo>
                      <a:cubicBezTo>
                        <a:pt x="74508" y="27478"/>
                        <a:pt x="70597" y="18035"/>
                        <a:pt x="63635" y="11074"/>
                      </a:cubicBezTo>
                      <a:cubicBezTo>
                        <a:pt x="56674" y="4112"/>
                        <a:pt x="47230" y="200"/>
                        <a:pt x="37385" y="200"/>
                      </a:cubicBezTo>
                      <a:cubicBezTo>
                        <a:pt x="27540" y="200"/>
                        <a:pt x="18097" y="4112"/>
                        <a:pt x="11135" y="11074"/>
                      </a:cubicBezTo>
                      <a:cubicBezTo>
                        <a:pt x="4174" y="18035"/>
                        <a:pt x="262" y="27478"/>
                        <a:pt x="262" y="37324"/>
                      </a:cubicBezTo>
                      <a:cubicBezTo>
                        <a:pt x="262" y="47169"/>
                        <a:pt x="4174" y="56612"/>
                        <a:pt x="11135" y="63573"/>
                      </a:cubicBezTo>
                      <a:cubicBezTo>
                        <a:pt x="18097" y="70535"/>
                        <a:pt x="27540" y="74447"/>
                        <a:pt x="37385" y="74447"/>
                      </a:cubicBezTo>
                      <a:close/>
                    </a:path>
                  </a:pathLst>
                </a:custGeom>
                <a:solidFill>
                  <a:srgbClr val="453581">
                    <a:alpha val="70000"/>
                  </a:srgbClr>
                </a:solidFill>
                <a:ln w="7418" cap="flat">
                  <a:solidFill>
                    <a:srgbClr val="453581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77BA8F3-6C43-4265-A339-7C78F4EC4372}"/>
                    </a:ext>
                  </a:extLst>
                </p:cNvPr>
                <p:cNvSpPr/>
                <p:nvPr/>
              </p:nvSpPr>
              <p:spPr>
                <a:xfrm>
                  <a:off x="2067033" y="2590242"/>
                  <a:ext cx="74246" cy="74246"/>
                </a:xfrm>
                <a:custGeom>
                  <a:avLst/>
                  <a:gdLst>
                    <a:gd name="connsiteX0" fmla="*/ 37372 w 74246"/>
                    <a:gd name="connsiteY0" fmla="*/ 74439 h 74246"/>
                    <a:gd name="connsiteX1" fmla="*/ 63622 w 74246"/>
                    <a:gd name="connsiteY1" fmla="*/ 63566 h 74246"/>
                    <a:gd name="connsiteX2" fmla="*/ 74496 w 74246"/>
                    <a:gd name="connsiteY2" fmla="*/ 37316 h 74246"/>
                    <a:gd name="connsiteX3" fmla="*/ 63622 w 74246"/>
                    <a:gd name="connsiteY3" fmla="*/ 11066 h 74246"/>
                    <a:gd name="connsiteX4" fmla="*/ 37372 w 74246"/>
                    <a:gd name="connsiteY4" fmla="*/ 193 h 74246"/>
                    <a:gd name="connsiteX5" fmla="*/ 11123 w 74246"/>
                    <a:gd name="connsiteY5" fmla="*/ 11066 h 74246"/>
                    <a:gd name="connsiteX6" fmla="*/ 249 w 74246"/>
                    <a:gd name="connsiteY6" fmla="*/ 37316 h 74246"/>
                    <a:gd name="connsiteX7" fmla="*/ 11123 w 74246"/>
                    <a:gd name="connsiteY7" fmla="*/ 63566 h 74246"/>
                    <a:gd name="connsiteX8" fmla="*/ 37372 w 74246"/>
                    <a:gd name="connsiteY8" fmla="*/ 7443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72" y="74439"/>
                      </a:moveTo>
                      <a:cubicBezTo>
                        <a:pt x="47218" y="74439"/>
                        <a:pt x="56661" y="70527"/>
                        <a:pt x="63622" y="63566"/>
                      </a:cubicBezTo>
                      <a:cubicBezTo>
                        <a:pt x="70584" y="56604"/>
                        <a:pt x="74496" y="47161"/>
                        <a:pt x="74496" y="37316"/>
                      </a:cubicBezTo>
                      <a:cubicBezTo>
                        <a:pt x="74496" y="27471"/>
                        <a:pt x="70584" y="18027"/>
                        <a:pt x="63622" y="11066"/>
                      </a:cubicBezTo>
                      <a:cubicBezTo>
                        <a:pt x="56661" y="4104"/>
                        <a:pt x="47218" y="193"/>
                        <a:pt x="37372" y="193"/>
                      </a:cubicBezTo>
                      <a:cubicBezTo>
                        <a:pt x="27527" y="193"/>
                        <a:pt x="18084" y="4104"/>
                        <a:pt x="11123" y="11066"/>
                      </a:cubicBezTo>
                      <a:cubicBezTo>
                        <a:pt x="4161" y="18027"/>
                        <a:pt x="249" y="27471"/>
                        <a:pt x="249" y="37316"/>
                      </a:cubicBezTo>
                      <a:cubicBezTo>
                        <a:pt x="249" y="47161"/>
                        <a:pt x="4161" y="56604"/>
                        <a:pt x="11123" y="63566"/>
                      </a:cubicBezTo>
                      <a:cubicBezTo>
                        <a:pt x="18084" y="70527"/>
                        <a:pt x="27527" y="74439"/>
                        <a:pt x="37372" y="74439"/>
                      </a:cubicBezTo>
                      <a:close/>
                    </a:path>
                  </a:pathLst>
                </a:custGeom>
                <a:solidFill>
                  <a:srgbClr val="414287">
                    <a:alpha val="70000"/>
                  </a:srgbClr>
                </a:solidFill>
                <a:ln w="7418" cap="flat">
                  <a:solidFill>
                    <a:srgbClr val="414287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B168384A-5D56-124E-6DC1-2DDEDEE88B8A}"/>
                    </a:ext>
                  </a:extLst>
                </p:cNvPr>
                <p:cNvSpPr/>
                <p:nvPr/>
              </p:nvSpPr>
              <p:spPr>
                <a:xfrm>
                  <a:off x="2006440" y="2665750"/>
                  <a:ext cx="74246" cy="74246"/>
                </a:xfrm>
                <a:custGeom>
                  <a:avLst/>
                  <a:gdLst>
                    <a:gd name="connsiteX0" fmla="*/ 37364 w 74246"/>
                    <a:gd name="connsiteY0" fmla="*/ 74449 h 74246"/>
                    <a:gd name="connsiteX1" fmla="*/ 63614 w 74246"/>
                    <a:gd name="connsiteY1" fmla="*/ 63576 h 74246"/>
                    <a:gd name="connsiteX2" fmla="*/ 74487 w 74246"/>
                    <a:gd name="connsiteY2" fmla="*/ 37326 h 74246"/>
                    <a:gd name="connsiteX3" fmla="*/ 63614 w 74246"/>
                    <a:gd name="connsiteY3" fmla="*/ 11076 h 74246"/>
                    <a:gd name="connsiteX4" fmla="*/ 37364 w 74246"/>
                    <a:gd name="connsiteY4" fmla="*/ 203 h 74246"/>
                    <a:gd name="connsiteX5" fmla="*/ 11114 w 74246"/>
                    <a:gd name="connsiteY5" fmla="*/ 11076 h 74246"/>
                    <a:gd name="connsiteX6" fmla="*/ 241 w 74246"/>
                    <a:gd name="connsiteY6" fmla="*/ 37326 h 74246"/>
                    <a:gd name="connsiteX7" fmla="*/ 11114 w 74246"/>
                    <a:gd name="connsiteY7" fmla="*/ 63576 h 74246"/>
                    <a:gd name="connsiteX8" fmla="*/ 37364 w 74246"/>
                    <a:gd name="connsiteY8" fmla="*/ 7444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64" y="74449"/>
                      </a:moveTo>
                      <a:cubicBezTo>
                        <a:pt x="47210" y="74449"/>
                        <a:pt x="56653" y="70538"/>
                        <a:pt x="63614" y="63576"/>
                      </a:cubicBezTo>
                      <a:cubicBezTo>
                        <a:pt x="70576" y="56614"/>
                        <a:pt x="74487" y="47171"/>
                        <a:pt x="74487" y="37326"/>
                      </a:cubicBezTo>
                      <a:cubicBezTo>
                        <a:pt x="74487" y="27481"/>
                        <a:pt x="70576" y="18038"/>
                        <a:pt x="63614" y="11076"/>
                      </a:cubicBezTo>
                      <a:cubicBezTo>
                        <a:pt x="56653" y="4114"/>
                        <a:pt x="47210" y="203"/>
                        <a:pt x="37364" y="203"/>
                      </a:cubicBezTo>
                      <a:cubicBezTo>
                        <a:pt x="27519" y="203"/>
                        <a:pt x="18076" y="4114"/>
                        <a:pt x="11114" y="11076"/>
                      </a:cubicBezTo>
                      <a:cubicBezTo>
                        <a:pt x="4153" y="18038"/>
                        <a:pt x="241" y="27481"/>
                        <a:pt x="241" y="37326"/>
                      </a:cubicBezTo>
                      <a:cubicBezTo>
                        <a:pt x="241" y="47171"/>
                        <a:pt x="4153" y="56614"/>
                        <a:pt x="11114" y="63576"/>
                      </a:cubicBezTo>
                      <a:cubicBezTo>
                        <a:pt x="18076" y="70538"/>
                        <a:pt x="27519" y="74449"/>
                        <a:pt x="37364" y="74449"/>
                      </a:cubicBezTo>
                      <a:close/>
                    </a:path>
                  </a:pathLst>
                </a:custGeom>
                <a:solidFill>
                  <a:srgbClr val="46327E">
                    <a:alpha val="70000"/>
                  </a:srgbClr>
                </a:solidFill>
                <a:ln w="7418" cap="flat">
                  <a:solidFill>
                    <a:srgbClr val="46327E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33645753-8929-EE5B-2FF9-DE7E1030927B}"/>
                    </a:ext>
                  </a:extLst>
                </p:cNvPr>
                <p:cNvSpPr/>
                <p:nvPr/>
              </p:nvSpPr>
              <p:spPr>
                <a:xfrm>
                  <a:off x="1552811" y="2516114"/>
                  <a:ext cx="74246" cy="74246"/>
                </a:xfrm>
                <a:custGeom>
                  <a:avLst/>
                  <a:gdLst>
                    <a:gd name="connsiteX0" fmla="*/ 37303 w 74246"/>
                    <a:gd name="connsiteY0" fmla="*/ 74429 h 74246"/>
                    <a:gd name="connsiteX1" fmla="*/ 63553 w 74246"/>
                    <a:gd name="connsiteY1" fmla="*/ 63556 h 74246"/>
                    <a:gd name="connsiteX2" fmla="*/ 74426 w 74246"/>
                    <a:gd name="connsiteY2" fmla="*/ 37306 h 74246"/>
                    <a:gd name="connsiteX3" fmla="*/ 63553 w 74246"/>
                    <a:gd name="connsiteY3" fmla="*/ 11056 h 74246"/>
                    <a:gd name="connsiteX4" fmla="*/ 37303 w 74246"/>
                    <a:gd name="connsiteY4" fmla="*/ 183 h 74246"/>
                    <a:gd name="connsiteX5" fmla="*/ 11053 w 74246"/>
                    <a:gd name="connsiteY5" fmla="*/ 11056 h 74246"/>
                    <a:gd name="connsiteX6" fmla="*/ 180 w 74246"/>
                    <a:gd name="connsiteY6" fmla="*/ 37306 h 74246"/>
                    <a:gd name="connsiteX7" fmla="*/ 11053 w 74246"/>
                    <a:gd name="connsiteY7" fmla="*/ 63556 h 74246"/>
                    <a:gd name="connsiteX8" fmla="*/ 37303 w 74246"/>
                    <a:gd name="connsiteY8" fmla="*/ 7442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03" y="74429"/>
                      </a:moveTo>
                      <a:cubicBezTo>
                        <a:pt x="47148" y="74429"/>
                        <a:pt x="56592" y="70517"/>
                        <a:pt x="63553" y="63556"/>
                      </a:cubicBezTo>
                      <a:cubicBezTo>
                        <a:pt x="70515" y="56594"/>
                        <a:pt x="74426" y="47151"/>
                        <a:pt x="74426" y="37306"/>
                      </a:cubicBezTo>
                      <a:cubicBezTo>
                        <a:pt x="74426" y="27461"/>
                        <a:pt x="70515" y="18017"/>
                        <a:pt x="63553" y="11056"/>
                      </a:cubicBezTo>
                      <a:cubicBezTo>
                        <a:pt x="56592" y="4094"/>
                        <a:pt x="47148" y="183"/>
                        <a:pt x="37303" y="183"/>
                      </a:cubicBezTo>
                      <a:cubicBezTo>
                        <a:pt x="27458" y="183"/>
                        <a:pt x="18015" y="4094"/>
                        <a:pt x="11053" y="11056"/>
                      </a:cubicBezTo>
                      <a:cubicBezTo>
                        <a:pt x="4092" y="18017"/>
                        <a:pt x="180" y="27461"/>
                        <a:pt x="180" y="37306"/>
                      </a:cubicBezTo>
                      <a:cubicBezTo>
                        <a:pt x="180" y="47151"/>
                        <a:pt x="4092" y="56594"/>
                        <a:pt x="11053" y="63556"/>
                      </a:cubicBezTo>
                      <a:cubicBezTo>
                        <a:pt x="18015" y="70517"/>
                        <a:pt x="27458" y="74429"/>
                        <a:pt x="37303" y="74429"/>
                      </a:cubicBezTo>
                      <a:close/>
                    </a:path>
                  </a:pathLst>
                </a:custGeom>
                <a:solidFill>
                  <a:srgbClr val="3B518B">
                    <a:alpha val="70000"/>
                  </a:srgbClr>
                </a:solidFill>
                <a:ln w="7418" cap="flat">
                  <a:solidFill>
                    <a:srgbClr val="3B518B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3F4DCC2-EFC7-DDF1-0D37-CD440199316E}"/>
                    </a:ext>
                  </a:extLst>
                </p:cNvPr>
                <p:cNvSpPr/>
                <p:nvPr/>
              </p:nvSpPr>
              <p:spPr>
                <a:xfrm>
                  <a:off x="2006440" y="2494152"/>
                  <a:ext cx="74246" cy="74246"/>
                </a:xfrm>
                <a:custGeom>
                  <a:avLst/>
                  <a:gdLst>
                    <a:gd name="connsiteX0" fmla="*/ 37364 w 74246"/>
                    <a:gd name="connsiteY0" fmla="*/ 74426 h 74246"/>
                    <a:gd name="connsiteX1" fmla="*/ 63614 w 74246"/>
                    <a:gd name="connsiteY1" fmla="*/ 63553 h 74246"/>
                    <a:gd name="connsiteX2" fmla="*/ 74487 w 74246"/>
                    <a:gd name="connsiteY2" fmla="*/ 37303 h 74246"/>
                    <a:gd name="connsiteX3" fmla="*/ 63614 w 74246"/>
                    <a:gd name="connsiteY3" fmla="*/ 11053 h 74246"/>
                    <a:gd name="connsiteX4" fmla="*/ 37364 w 74246"/>
                    <a:gd name="connsiteY4" fmla="*/ 180 h 74246"/>
                    <a:gd name="connsiteX5" fmla="*/ 11114 w 74246"/>
                    <a:gd name="connsiteY5" fmla="*/ 11053 h 74246"/>
                    <a:gd name="connsiteX6" fmla="*/ 241 w 74246"/>
                    <a:gd name="connsiteY6" fmla="*/ 37303 h 74246"/>
                    <a:gd name="connsiteX7" fmla="*/ 11114 w 74246"/>
                    <a:gd name="connsiteY7" fmla="*/ 63553 h 74246"/>
                    <a:gd name="connsiteX8" fmla="*/ 37364 w 74246"/>
                    <a:gd name="connsiteY8" fmla="*/ 7442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64" y="74426"/>
                      </a:moveTo>
                      <a:cubicBezTo>
                        <a:pt x="47210" y="74426"/>
                        <a:pt x="56653" y="70514"/>
                        <a:pt x="63614" y="63553"/>
                      </a:cubicBezTo>
                      <a:cubicBezTo>
                        <a:pt x="70576" y="56591"/>
                        <a:pt x="74487" y="47148"/>
                        <a:pt x="74487" y="37303"/>
                      </a:cubicBezTo>
                      <a:cubicBezTo>
                        <a:pt x="74487" y="27458"/>
                        <a:pt x="70576" y="18014"/>
                        <a:pt x="63614" y="11053"/>
                      </a:cubicBezTo>
                      <a:cubicBezTo>
                        <a:pt x="56653" y="4091"/>
                        <a:pt x="47210" y="180"/>
                        <a:pt x="37364" y="180"/>
                      </a:cubicBezTo>
                      <a:cubicBezTo>
                        <a:pt x="27519" y="180"/>
                        <a:pt x="18076" y="4091"/>
                        <a:pt x="11114" y="11053"/>
                      </a:cubicBezTo>
                      <a:cubicBezTo>
                        <a:pt x="4153" y="18014"/>
                        <a:pt x="241" y="27458"/>
                        <a:pt x="241" y="37303"/>
                      </a:cubicBezTo>
                      <a:cubicBezTo>
                        <a:pt x="241" y="47148"/>
                        <a:pt x="4153" y="56591"/>
                        <a:pt x="11114" y="63553"/>
                      </a:cubicBezTo>
                      <a:cubicBezTo>
                        <a:pt x="18076" y="70514"/>
                        <a:pt x="27519" y="74426"/>
                        <a:pt x="37364" y="74426"/>
                      </a:cubicBezTo>
                      <a:close/>
                    </a:path>
                  </a:pathLst>
                </a:custGeom>
                <a:solidFill>
                  <a:srgbClr val="39558C">
                    <a:alpha val="70000"/>
                  </a:srgbClr>
                </a:solidFill>
                <a:ln w="7418" cap="flat">
                  <a:solidFill>
                    <a:srgbClr val="39558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80A46AEB-09E9-7B5B-9CDE-6353117589B3}"/>
                    </a:ext>
                  </a:extLst>
                </p:cNvPr>
                <p:cNvSpPr/>
                <p:nvPr/>
              </p:nvSpPr>
              <p:spPr>
                <a:xfrm>
                  <a:off x="1913751" y="2400803"/>
                  <a:ext cx="74246" cy="74246"/>
                </a:xfrm>
                <a:custGeom>
                  <a:avLst/>
                  <a:gdLst>
                    <a:gd name="connsiteX0" fmla="*/ 37352 w 74246"/>
                    <a:gd name="connsiteY0" fmla="*/ 74413 h 74246"/>
                    <a:gd name="connsiteX1" fmla="*/ 63602 w 74246"/>
                    <a:gd name="connsiteY1" fmla="*/ 63540 h 74246"/>
                    <a:gd name="connsiteX2" fmla="*/ 74475 w 74246"/>
                    <a:gd name="connsiteY2" fmla="*/ 37290 h 74246"/>
                    <a:gd name="connsiteX3" fmla="*/ 63602 w 74246"/>
                    <a:gd name="connsiteY3" fmla="*/ 11040 h 74246"/>
                    <a:gd name="connsiteX4" fmla="*/ 37352 w 74246"/>
                    <a:gd name="connsiteY4" fmla="*/ 167 h 74246"/>
                    <a:gd name="connsiteX5" fmla="*/ 11102 w 74246"/>
                    <a:gd name="connsiteY5" fmla="*/ 11040 h 74246"/>
                    <a:gd name="connsiteX6" fmla="*/ 229 w 74246"/>
                    <a:gd name="connsiteY6" fmla="*/ 37290 h 74246"/>
                    <a:gd name="connsiteX7" fmla="*/ 11102 w 74246"/>
                    <a:gd name="connsiteY7" fmla="*/ 63540 h 74246"/>
                    <a:gd name="connsiteX8" fmla="*/ 37352 w 74246"/>
                    <a:gd name="connsiteY8" fmla="*/ 74413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52" y="74413"/>
                      </a:moveTo>
                      <a:cubicBezTo>
                        <a:pt x="47197" y="74413"/>
                        <a:pt x="56640" y="70502"/>
                        <a:pt x="63602" y="63540"/>
                      </a:cubicBezTo>
                      <a:cubicBezTo>
                        <a:pt x="70563" y="56579"/>
                        <a:pt x="74475" y="47135"/>
                        <a:pt x="74475" y="37290"/>
                      </a:cubicBezTo>
                      <a:cubicBezTo>
                        <a:pt x="74475" y="27445"/>
                        <a:pt x="70563" y="18002"/>
                        <a:pt x="63602" y="11040"/>
                      </a:cubicBezTo>
                      <a:cubicBezTo>
                        <a:pt x="56640" y="4079"/>
                        <a:pt x="47197" y="167"/>
                        <a:pt x="37352" y="167"/>
                      </a:cubicBezTo>
                      <a:cubicBezTo>
                        <a:pt x="27507" y="167"/>
                        <a:pt x="18063" y="4079"/>
                        <a:pt x="11102" y="11040"/>
                      </a:cubicBezTo>
                      <a:cubicBezTo>
                        <a:pt x="4140" y="18002"/>
                        <a:pt x="229" y="27445"/>
                        <a:pt x="229" y="37290"/>
                      </a:cubicBezTo>
                      <a:cubicBezTo>
                        <a:pt x="229" y="47135"/>
                        <a:pt x="4140" y="56579"/>
                        <a:pt x="11102" y="63540"/>
                      </a:cubicBezTo>
                      <a:cubicBezTo>
                        <a:pt x="18063" y="70502"/>
                        <a:pt x="27507" y="74413"/>
                        <a:pt x="37352" y="74413"/>
                      </a:cubicBezTo>
                      <a:close/>
                    </a:path>
                  </a:pathLst>
                </a:custGeom>
                <a:solidFill>
                  <a:srgbClr val="31678E">
                    <a:alpha val="70000"/>
                  </a:srgbClr>
                </a:solidFill>
                <a:ln w="7418" cap="flat">
                  <a:solidFill>
                    <a:srgbClr val="31678E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94D83EC4-B6AF-F366-9AE7-C67EE4C58248}"/>
                    </a:ext>
                  </a:extLst>
                </p:cNvPr>
                <p:cNvSpPr/>
                <p:nvPr/>
              </p:nvSpPr>
              <p:spPr>
                <a:xfrm>
                  <a:off x="1880341" y="2636920"/>
                  <a:ext cx="74246" cy="74246"/>
                </a:xfrm>
                <a:custGeom>
                  <a:avLst/>
                  <a:gdLst>
                    <a:gd name="connsiteX0" fmla="*/ 37347 w 74246"/>
                    <a:gd name="connsiteY0" fmla="*/ 74445 h 74246"/>
                    <a:gd name="connsiteX1" fmla="*/ 63597 w 74246"/>
                    <a:gd name="connsiteY1" fmla="*/ 63572 h 74246"/>
                    <a:gd name="connsiteX2" fmla="*/ 74470 w 74246"/>
                    <a:gd name="connsiteY2" fmla="*/ 37322 h 74246"/>
                    <a:gd name="connsiteX3" fmla="*/ 63597 w 74246"/>
                    <a:gd name="connsiteY3" fmla="*/ 11072 h 74246"/>
                    <a:gd name="connsiteX4" fmla="*/ 37347 w 74246"/>
                    <a:gd name="connsiteY4" fmla="*/ 199 h 74246"/>
                    <a:gd name="connsiteX5" fmla="*/ 11097 w 74246"/>
                    <a:gd name="connsiteY5" fmla="*/ 11072 h 74246"/>
                    <a:gd name="connsiteX6" fmla="*/ 224 w 74246"/>
                    <a:gd name="connsiteY6" fmla="*/ 37322 h 74246"/>
                    <a:gd name="connsiteX7" fmla="*/ 11097 w 74246"/>
                    <a:gd name="connsiteY7" fmla="*/ 63572 h 74246"/>
                    <a:gd name="connsiteX8" fmla="*/ 37347 w 74246"/>
                    <a:gd name="connsiteY8" fmla="*/ 74445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47" y="74445"/>
                      </a:moveTo>
                      <a:cubicBezTo>
                        <a:pt x="47193" y="74445"/>
                        <a:pt x="56636" y="70534"/>
                        <a:pt x="63597" y="63572"/>
                      </a:cubicBezTo>
                      <a:cubicBezTo>
                        <a:pt x="70559" y="56610"/>
                        <a:pt x="74470" y="47167"/>
                        <a:pt x="74470" y="37322"/>
                      </a:cubicBezTo>
                      <a:cubicBezTo>
                        <a:pt x="74470" y="27477"/>
                        <a:pt x="70559" y="18034"/>
                        <a:pt x="63597" y="11072"/>
                      </a:cubicBezTo>
                      <a:cubicBezTo>
                        <a:pt x="56636" y="4111"/>
                        <a:pt x="47193" y="199"/>
                        <a:pt x="37347" y="199"/>
                      </a:cubicBezTo>
                      <a:cubicBezTo>
                        <a:pt x="27502" y="199"/>
                        <a:pt x="18059" y="4111"/>
                        <a:pt x="11097" y="11072"/>
                      </a:cubicBezTo>
                      <a:cubicBezTo>
                        <a:pt x="4136" y="18034"/>
                        <a:pt x="224" y="27477"/>
                        <a:pt x="224" y="37322"/>
                      </a:cubicBezTo>
                      <a:cubicBezTo>
                        <a:pt x="224" y="47167"/>
                        <a:pt x="4136" y="56610"/>
                        <a:pt x="11097" y="63572"/>
                      </a:cubicBezTo>
                      <a:cubicBezTo>
                        <a:pt x="18059" y="70534"/>
                        <a:pt x="27502" y="74445"/>
                        <a:pt x="37347" y="74445"/>
                      </a:cubicBezTo>
                      <a:close/>
                    </a:path>
                  </a:pathLst>
                </a:custGeom>
                <a:solidFill>
                  <a:srgbClr val="453882">
                    <a:alpha val="70000"/>
                  </a:srgbClr>
                </a:solidFill>
                <a:ln w="7418" cap="flat">
                  <a:solidFill>
                    <a:srgbClr val="453882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F045CA6-C54F-F462-141E-692891BD6057}"/>
                    </a:ext>
                  </a:extLst>
                </p:cNvPr>
                <p:cNvSpPr/>
                <p:nvPr/>
              </p:nvSpPr>
              <p:spPr>
                <a:xfrm>
                  <a:off x="1924562" y="2527095"/>
                  <a:ext cx="74246" cy="74246"/>
                </a:xfrm>
                <a:custGeom>
                  <a:avLst/>
                  <a:gdLst>
                    <a:gd name="connsiteX0" fmla="*/ 37353 w 74246"/>
                    <a:gd name="connsiteY0" fmla="*/ 74430 h 74246"/>
                    <a:gd name="connsiteX1" fmla="*/ 63603 w 74246"/>
                    <a:gd name="connsiteY1" fmla="*/ 63557 h 74246"/>
                    <a:gd name="connsiteX2" fmla="*/ 74476 w 74246"/>
                    <a:gd name="connsiteY2" fmla="*/ 37307 h 74246"/>
                    <a:gd name="connsiteX3" fmla="*/ 63603 w 74246"/>
                    <a:gd name="connsiteY3" fmla="*/ 11057 h 74246"/>
                    <a:gd name="connsiteX4" fmla="*/ 37353 w 74246"/>
                    <a:gd name="connsiteY4" fmla="*/ 184 h 74246"/>
                    <a:gd name="connsiteX5" fmla="*/ 11103 w 74246"/>
                    <a:gd name="connsiteY5" fmla="*/ 11057 h 74246"/>
                    <a:gd name="connsiteX6" fmla="*/ 230 w 74246"/>
                    <a:gd name="connsiteY6" fmla="*/ 37307 h 74246"/>
                    <a:gd name="connsiteX7" fmla="*/ 11103 w 74246"/>
                    <a:gd name="connsiteY7" fmla="*/ 63557 h 74246"/>
                    <a:gd name="connsiteX8" fmla="*/ 37353 w 74246"/>
                    <a:gd name="connsiteY8" fmla="*/ 7443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53" y="74430"/>
                      </a:moveTo>
                      <a:cubicBezTo>
                        <a:pt x="47198" y="74430"/>
                        <a:pt x="56642" y="70519"/>
                        <a:pt x="63603" y="63557"/>
                      </a:cubicBezTo>
                      <a:cubicBezTo>
                        <a:pt x="70565" y="56596"/>
                        <a:pt x="74476" y="47152"/>
                        <a:pt x="74476" y="37307"/>
                      </a:cubicBezTo>
                      <a:cubicBezTo>
                        <a:pt x="74476" y="27462"/>
                        <a:pt x="70565" y="18019"/>
                        <a:pt x="63603" y="11057"/>
                      </a:cubicBezTo>
                      <a:cubicBezTo>
                        <a:pt x="56642" y="4096"/>
                        <a:pt x="47198" y="184"/>
                        <a:pt x="37353" y="184"/>
                      </a:cubicBezTo>
                      <a:cubicBezTo>
                        <a:pt x="27508" y="184"/>
                        <a:pt x="18065" y="4096"/>
                        <a:pt x="11103" y="11057"/>
                      </a:cubicBezTo>
                      <a:cubicBezTo>
                        <a:pt x="4142" y="18019"/>
                        <a:pt x="230" y="27462"/>
                        <a:pt x="230" y="37307"/>
                      </a:cubicBezTo>
                      <a:cubicBezTo>
                        <a:pt x="230" y="47152"/>
                        <a:pt x="4142" y="56596"/>
                        <a:pt x="11103" y="63557"/>
                      </a:cubicBezTo>
                      <a:cubicBezTo>
                        <a:pt x="18065" y="70519"/>
                        <a:pt x="27508" y="74430"/>
                        <a:pt x="37353" y="74430"/>
                      </a:cubicBezTo>
                      <a:close/>
                    </a:path>
                  </a:pathLst>
                </a:custGeom>
                <a:solidFill>
                  <a:srgbClr val="3C4F8A">
                    <a:alpha val="70000"/>
                  </a:srgbClr>
                </a:solidFill>
                <a:ln w="7418" cap="flat">
                  <a:solidFill>
                    <a:srgbClr val="3C4F8A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97485C5E-8752-1256-4C9F-096AF9A74887}"/>
                    </a:ext>
                  </a:extLst>
                </p:cNvPr>
                <p:cNvSpPr/>
                <p:nvPr/>
              </p:nvSpPr>
              <p:spPr>
                <a:xfrm>
                  <a:off x="2057210" y="2867544"/>
                  <a:ext cx="74246" cy="74246"/>
                </a:xfrm>
                <a:custGeom>
                  <a:avLst/>
                  <a:gdLst>
                    <a:gd name="connsiteX0" fmla="*/ 37371 w 74246"/>
                    <a:gd name="connsiteY0" fmla="*/ 74476 h 74246"/>
                    <a:gd name="connsiteX1" fmla="*/ 63621 w 74246"/>
                    <a:gd name="connsiteY1" fmla="*/ 63603 h 74246"/>
                    <a:gd name="connsiteX2" fmla="*/ 74494 w 74246"/>
                    <a:gd name="connsiteY2" fmla="*/ 37353 h 74246"/>
                    <a:gd name="connsiteX3" fmla="*/ 63621 w 74246"/>
                    <a:gd name="connsiteY3" fmla="*/ 11103 h 74246"/>
                    <a:gd name="connsiteX4" fmla="*/ 37371 w 74246"/>
                    <a:gd name="connsiteY4" fmla="*/ 230 h 74246"/>
                    <a:gd name="connsiteX5" fmla="*/ 11121 w 74246"/>
                    <a:gd name="connsiteY5" fmla="*/ 11103 h 74246"/>
                    <a:gd name="connsiteX6" fmla="*/ 248 w 74246"/>
                    <a:gd name="connsiteY6" fmla="*/ 37353 h 74246"/>
                    <a:gd name="connsiteX7" fmla="*/ 11121 w 74246"/>
                    <a:gd name="connsiteY7" fmla="*/ 63603 h 74246"/>
                    <a:gd name="connsiteX8" fmla="*/ 37371 w 74246"/>
                    <a:gd name="connsiteY8" fmla="*/ 7447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71" y="74476"/>
                      </a:moveTo>
                      <a:cubicBezTo>
                        <a:pt x="47216" y="74476"/>
                        <a:pt x="56660" y="70565"/>
                        <a:pt x="63621" y="63603"/>
                      </a:cubicBezTo>
                      <a:cubicBezTo>
                        <a:pt x="70583" y="56642"/>
                        <a:pt x="74494" y="47198"/>
                        <a:pt x="74494" y="37353"/>
                      </a:cubicBezTo>
                      <a:cubicBezTo>
                        <a:pt x="74494" y="27508"/>
                        <a:pt x="70583" y="18065"/>
                        <a:pt x="63621" y="11103"/>
                      </a:cubicBezTo>
                      <a:cubicBezTo>
                        <a:pt x="56660" y="4142"/>
                        <a:pt x="47216" y="230"/>
                        <a:pt x="37371" y="230"/>
                      </a:cubicBezTo>
                      <a:cubicBezTo>
                        <a:pt x="27526" y="230"/>
                        <a:pt x="18083" y="4142"/>
                        <a:pt x="11121" y="11103"/>
                      </a:cubicBezTo>
                      <a:cubicBezTo>
                        <a:pt x="4160" y="18065"/>
                        <a:pt x="248" y="27508"/>
                        <a:pt x="248" y="37353"/>
                      </a:cubicBezTo>
                      <a:cubicBezTo>
                        <a:pt x="248" y="47198"/>
                        <a:pt x="4160" y="56642"/>
                        <a:pt x="11121" y="63603"/>
                      </a:cubicBezTo>
                      <a:cubicBezTo>
                        <a:pt x="18083" y="70565"/>
                        <a:pt x="27526" y="74476"/>
                        <a:pt x="37371" y="74476"/>
                      </a:cubicBezTo>
                      <a:close/>
                    </a:path>
                  </a:pathLst>
                </a:custGeom>
                <a:solidFill>
                  <a:srgbClr val="440154">
                    <a:alpha val="70000"/>
                  </a:srgbClr>
                </a:solidFill>
                <a:ln w="7418" cap="flat">
                  <a:solidFill>
                    <a:srgbClr val="440154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3F7FA04-A3AB-7DDD-3931-6B2E4412F940}"/>
                    </a:ext>
                  </a:extLst>
                </p:cNvPr>
                <p:cNvSpPr/>
                <p:nvPr/>
              </p:nvSpPr>
              <p:spPr>
                <a:xfrm>
                  <a:off x="1888530" y="2502386"/>
                  <a:ext cx="74246" cy="74246"/>
                </a:xfrm>
                <a:custGeom>
                  <a:avLst/>
                  <a:gdLst>
                    <a:gd name="connsiteX0" fmla="*/ 37348 w 74246"/>
                    <a:gd name="connsiteY0" fmla="*/ 74427 h 74246"/>
                    <a:gd name="connsiteX1" fmla="*/ 63598 w 74246"/>
                    <a:gd name="connsiteY1" fmla="*/ 63554 h 74246"/>
                    <a:gd name="connsiteX2" fmla="*/ 74472 w 74246"/>
                    <a:gd name="connsiteY2" fmla="*/ 37304 h 74246"/>
                    <a:gd name="connsiteX3" fmla="*/ 63598 w 74246"/>
                    <a:gd name="connsiteY3" fmla="*/ 11054 h 74246"/>
                    <a:gd name="connsiteX4" fmla="*/ 37348 w 74246"/>
                    <a:gd name="connsiteY4" fmla="*/ 181 h 74246"/>
                    <a:gd name="connsiteX5" fmla="*/ 11099 w 74246"/>
                    <a:gd name="connsiteY5" fmla="*/ 11054 h 74246"/>
                    <a:gd name="connsiteX6" fmla="*/ 225 w 74246"/>
                    <a:gd name="connsiteY6" fmla="*/ 37304 h 74246"/>
                    <a:gd name="connsiteX7" fmla="*/ 11099 w 74246"/>
                    <a:gd name="connsiteY7" fmla="*/ 63554 h 74246"/>
                    <a:gd name="connsiteX8" fmla="*/ 37348 w 74246"/>
                    <a:gd name="connsiteY8" fmla="*/ 7442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48" y="74427"/>
                      </a:moveTo>
                      <a:cubicBezTo>
                        <a:pt x="47194" y="74427"/>
                        <a:pt x="56637" y="70516"/>
                        <a:pt x="63598" y="63554"/>
                      </a:cubicBezTo>
                      <a:cubicBezTo>
                        <a:pt x="70560" y="56592"/>
                        <a:pt x="74472" y="47149"/>
                        <a:pt x="74472" y="37304"/>
                      </a:cubicBezTo>
                      <a:cubicBezTo>
                        <a:pt x="74472" y="27459"/>
                        <a:pt x="70560" y="18016"/>
                        <a:pt x="63598" y="11054"/>
                      </a:cubicBezTo>
                      <a:cubicBezTo>
                        <a:pt x="56637" y="4092"/>
                        <a:pt x="47194" y="181"/>
                        <a:pt x="37348" y="181"/>
                      </a:cubicBezTo>
                      <a:cubicBezTo>
                        <a:pt x="27503" y="181"/>
                        <a:pt x="18060" y="4092"/>
                        <a:pt x="11099" y="11054"/>
                      </a:cubicBezTo>
                      <a:cubicBezTo>
                        <a:pt x="4137" y="18016"/>
                        <a:pt x="225" y="27459"/>
                        <a:pt x="225" y="37304"/>
                      </a:cubicBezTo>
                      <a:cubicBezTo>
                        <a:pt x="225" y="47149"/>
                        <a:pt x="4137" y="56592"/>
                        <a:pt x="11099" y="63554"/>
                      </a:cubicBezTo>
                      <a:cubicBezTo>
                        <a:pt x="18060" y="70516"/>
                        <a:pt x="27503" y="74427"/>
                        <a:pt x="37348" y="74427"/>
                      </a:cubicBezTo>
                      <a:close/>
                    </a:path>
                  </a:pathLst>
                </a:custGeom>
                <a:solidFill>
                  <a:srgbClr val="3A548C">
                    <a:alpha val="70000"/>
                  </a:srgbClr>
                </a:solidFill>
                <a:ln w="7418" cap="flat">
                  <a:solidFill>
                    <a:srgbClr val="3A548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940ABBF5-78B0-DA27-71A8-BD0F243925B8}"/>
                    </a:ext>
                  </a:extLst>
                </p:cNvPr>
                <p:cNvSpPr/>
                <p:nvPr/>
              </p:nvSpPr>
              <p:spPr>
                <a:xfrm>
                  <a:off x="1253117" y="2532589"/>
                  <a:ext cx="74246" cy="74246"/>
                </a:xfrm>
                <a:custGeom>
                  <a:avLst/>
                  <a:gdLst>
                    <a:gd name="connsiteX0" fmla="*/ 37263 w 74246"/>
                    <a:gd name="connsiteY0" fmla="*/ 74431 h 74246"/>
                    <a:gd name="connsiteX1" fmla="*/ 63513 w 74246"/>
                    <a:gd name="connsiteY1" fmla="*/ 63558 h 74246"/>
                    <a:gd name="connsiteX2" fmla="*/ 74386 w 74246"/>
                    <a:gd name="connsiteY2" fmla="*/ 37308 h 74246"/>
                    <a:gd name="connsiteX3" fmla="*/ 63513 w 74246"/>
                    <a:gd name="connsiteY3" fmla="*/ 11058 h 74246"/>
                    <a:gd name="connsiteX4" fmla="*/ 37263 w 74246"/>
                    <a:gd name="connsiteY4" fmla="*/ 185 h 74246"/>
                    <a:gd name="connsiteX5" fmla="*/ 11013 w 74246"/>
                    <a:gd name="connsiteY5" fmla="*/ 11058 h 74246"/>
                    <a:gd name="connsiteX6" fmla="*/ 140 w 74246"/>
                    <a:gd name="connsiteY6" fmla="*/ 37308 h 74246"/>
                    <a:gd name="connsiteX7" fmla="*/ 11013 w 74246"/>
                    <a:gd name="connsiteY7" fmla="*/ 63558 h 74246"/>
                    <a:gd name="connsiteX8" fmla="*/ 37263 w 74246"/>
                    <a:gd name="connsiteY8" fmla="*/ 7443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263" y="74431"/>
                      </a:moveTo>
                      <a:cubicBezTo>
                        <a:pt x="47108" y="74431"/>
                        <a:pt x="56551" y="70520"/>
                        <a:pt x="63513" y="63558"/>
                      </a:cubicBezTo>
                      <a:cubicBezTo>
                        <a:pt x="70474" y="56596"/>
                        <a:pt x="74386" y="47153"/>
                        <a:pt x="74386" y="37308"/>
                      </a:cubicBezTo>
                      <a:cubicBezTo>
                        <a:pt x="74386" y="27463"/>
                        <a:pt x="70474" y="18020"/>
                        <a:pt x="63513" y="11058"/>
                      </a:cubicBezTo>
                      <a:cubicBezTo>
                        <a:pt x="56551" y="4096"/>
                        <a:pt x="47108" y="185"/>
                        <a:pt x="37263" y="185"/>
                      </a:cubicBezTo>
                      <a:cubicBezTo>
                        <a:pt x="27418" y="185"/>
                        <a:pt x="17974" y="4096"/>
                        <a:pt x="11013" y="11058"/>
                      </a:cubicBezTo>
                      <a:cubicBezTo>
                        <a:pt x="4051" y="18020"/>
                        <a:pt x="140" y="27463"/>
                        <a:pt x="140" y="37308"/>
                      </a:cubicBezTo>
                      <a:cubicBezTo>
                        <a:pt x="140" y="47153"/>
                        <a:pt x="4051" y="56596"/>
                        <a:pt x="11013" y="63558"/>
                      </a:cubicBezTo>
                      <a:cubicBezTo>
                        <a:pt x="17974" y="70520"/>
                        <a:pt x="27418" y="74431"/>
                        <a:pt x="37263" y="74431"/>
                      </a:cubicBezTo>
                      <a:close/>
                    </a:path>
                  </a:pathLst>
                </a:custGeom>
                <a:solidFill>
                  <a:srgbClr val="3D4E8A">
                    <a:alpha val="70000"/>
                  </a:srgbClr>
                </a:solidFill>
                <a:ln w="7418" cap="flat">
                  <a:solidFill>
                    <a:srgbClr val="3D4E8A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2A1CE219-2652-0EB2-9A33-EE7302722A86}"/>
                    </a:ext>
                  </a:extLst>
                </p:cNvPr>
                <p:cNvSpPr/>
                <p:nvPr/>
              </p:nvSpPr>
              <p:spPr>
                <a:xfrm>
                  <a:off x="2029367" y="2582008"/>
                  <a:ext cx="74246" cy="74246"/>
                </a:xfrm>
                <a:custGeom>
                  <a:avLst/>
                  <a:gdLst>
                    <a:gd name="connsiteX0" fmla="*/ 37367 w 74246"/>
                    <a:gd name="connsiteY0" fmla="*/ 74438 h 74246"/>
                    <a:gd name="connsiteX1" fmla="*/ 63617 w 74246"/>
                    <a:gd name="connsiteY1" fmla="*/ 63565 h 74246"/>
                    <a:gd name="connsiteX2" fmla="*/ 74490 w 74246"/>
                    <a:gd name="connsiteY2" fmla="*/ 37315 h 74246"/>
                    <a:gd name="connsiteX3" fmla="*/ 63617 w 74246"/>
                    <a:gd name="connsiteY3" fmla="*/ 11065 h 74246"/>
                    <a:gd name="connsiteX4" fmla="*/ 37367 w 74246"/>
                    <a:gd name="connsiteY4" fmla="*/ 192 h 74246"/>
                    <a:gd name="connsiteX5" fmla="*/ 11117 w 74246"/>
                    <a:gd name="connsiteY5" fmla="*/ 11065 h 74246"/>
                    <a:gd name="connsiteX6" fmla="*/ 244 w 74246"/>
                    <a:gd name="connsiteY6" fmla="*/ 37315 h 74246"/>
                    <a:gd name="connsiteX7" fmla="*/ 11117 w 74246"/>
                    <a:gd name="connsiteY7" fmla="*/ 63565 h 74246"/>
                    <a:gd name="connsiteX8" fmla="*/ 37367 w 74246"/>
                    <a:gd name="connsiteY8" fmla="*/ 74438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67" y="74438"/>
                      </a:moveTo>
                      <a:cubicBezTo>
                        <a:pt x="47213" y="74438"/>
                        <a:pt x="56656" y="70526"/>
                        <a:pt x="63617" y="63565"/>
                      </a:cubicBezTo>
                      <a:cubicBezTo>
                        <a:pt x="70579" y="56603"/>
                        <a:pt x="74490" y="47160"/>
                        <a:pt x="74490" y="37315"/>
                      </a:cubicBezTo>
                      <a:cubicBezTo>
                        <a:pt x="74490" y="27469"/>
                        <a:pt x="70579" y="18026"/>
                        <a:pt x="63617" y="11065"/>
                      </a:cubicBezTo>
                      <a:cubicBezTo>
                        <a:pt x="56656" y="4103"/>
                        <a:pt x="47213" y="192"/>
                        <a:pt x="37367" y="192"/>
                      </a:cubicBezTo>
                      <a:cubicBezTo>
                        <a:pt x="27522" y="192"/>
                        <a:pt x="18079" y="4103"/>
                        <a:pt x="11117" y="11065"/>
                      </a:cubicBezTo>
                      <a:cubicBezTo>
                        <a:pt x="4156" y="18026"/>
                        <a:pt x="244" y="27469"/>
                        <a:pt x="244" y="37315"/>
                      </a:cubicBezTo>
                      <a:cubicBezTo>
                        <a:pt x="244" y="47160"/>
                        <a:pt x="4156" y="56603"/>
                        <a:pt x="11117" y="63565"/>
                      </a:cubicBezTo>
                      <a:cubicBezTo>
                        <a:pt x="18079" y="70526"/>
                        <a:pt x="27522" y="74438"/>
                        <a:pt x="37367" y="74438"/>
                      </a:cubicBezTo>
                      <a:close/>
                    </a:path>
                  </a:pathLst>
                </a:custGeom>
                <a:solidFill>
                  <a:srgbClr val="414487">
                    <a:alpha val="70000"/>
                  </a:srgbClr>
                </a:solidFill>
                <a:ln w="7418" cap="flat">
                  <a:solidFill>
                    <a:srgbClr val="414487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5DCAE45-8198-87D6-C624-FB52D5DA0ABC}"/>
                    </a:ext>
                  </a:extLst>
                </p:cNvPr>
                <p:cNvSpPr/>
                <p:nvPr/>
              </p:nvSpPr>
              <p:spPr>
                <a:xfrm>
                  <a:off x="1390680" y="2326668"/>
                  <a:ext cx="74246" cy="74246"/>
                </a:xfrm>
                <a:custGeom>
                  <a:avLst/>
                  <a:gdLst>
                    <a:gd name="connsiteX0" fmla="*/ 37281 w 74246"/>
                    <a:gd name="connsiteY0" fmla="*/ 74403 h 74246"/>
                    <a:gd name="connsiteX1" fmla="*/ 63531 w 74246"/>
                    <a:gd name="connsiteY1" fmla="*/ 63530 h 74246"/>
                    <a:gd name="connsiteX2" fmla="*/ 74404 w 74246"/>
                    <a:gd name="connsiteY2" fmla="*/ 37280 h 74246"/>
                    <a:gd name="connsiteX3" fmla="*/ 63531 w 74246"/>
                    <a:gd name="connsiteY3" fmla="*/ 11030 h 74246"/>
                    <a:gd name="connsiteX4" fmla="*/ 37281 w 74246"/>
                    <a:gd name="connsiteY4" fmla="*/ 157 h 74246"/>
                    <a:gd name="connsiteX5" fmla="*/ 11031 w 74246"/>
                    <a:gd name="connsiteY5" fmla="*/ 11030 h 74246"/>
                    <a:gd name="connsiteX6" fmla="*/ 158 w 74246"/>
                    <a:gd name="connsiteY6" fmla="*/ 37280 h 74246"/>
                    <a:gd name="connsiteX7" fmla="*/ 11031 w 74246"/>
                    <a:gd name="connsiteY7" fmla="*/ 63530 h 74246"/>
                    <a:gd name="connsiteX8" fmla="*/ 37281 w 74246"/>
                    <a:gd name="connsiteY8" fmla="*/ 74403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281" y="74403"/>
                      </a:moveTo>
                      <a:cubicBezTo>
                        <a:pt x="47127" y="74403"/>
                        <a:pt x="56570" y="70492"/>
                        <a:pt x="63531" y="63530"/>
                      </a:cubicBezTo>
                      <a:cubicBezTo>
                        <a:pt x="70493" y="56569"/>
                        <a:pt x="74404" y="47125"/>
                        <a:pt x="74404" y="37280"/>
                      </a:cubicBezTo>
                      <a:cubicBezTo>
                        <a:pt x="74404" y="27435"/>
                        <a:pt x="70493" y="17992"/>
                        <a:pt x="63531" y="11030"/>
                      </a:cubicBezTo>
                      <a:cubicBezTo>
                        <a:pt x="56570" y="4069"/>
                        <a:pt x="47127" y="157"/>
                        <a:pt x="37281" y="157"/>
                      </a:cubicBezTo>
                      <a:cubicBezTo>
                        <a:pt x="27436" y="157"/>
                        <a:pt x="17993" y="4069"/>
                        <a:pt x="11031" y="11030"/>
                      </a:cubicBezTo>
                      <a:cubicBezTo>
                        <a:pt x="4070" y="17992"/>
                        <a:pt x="158" y="27435"/>
                        <a:pt x="158" y="37280"/>
                      </a:cubicBezTo>
                      <a:cubicBezTo>
                        <a:pt x="158" y="47125"/>
                        <a:pt x="4070" y="56569"/>
                        <a:pt x="11031" y="63530"/>
                      </a:cubicBezTo>
                      <a:cubicBezTo>
                        <a:pt x="17993" y="70492"/>
                        <a:pt x="27436" y="74403"/>
                        <a:pt x="37281" y="74403"/>
                      </a:cubicBezTo>
                      <a:close/>
                    </a:path>
                  </a:pathLst>
                </a:custGeom>
                <a:solidFill>
                  <a:srgbClr val="2B748E">
                    <a:alpha val="70000"/>
                  </a:srgbClr>
                </a:solidFill>
                <a:ln w="7418" cap="flat">
                  <a:solidFill>
                    <a:srgbClr val="2B748E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4084224-DA70-E722-84DC-B732C69DC427}"/>
                    </a:ext>
                  </a:extLst>
                </p:cNvPr>
                <p:cNvSpPr/>
                <p:nvPr/>
              </p:nvSpPr>
              <p:spPr>
                <a:xfrm>
                  <a:off x="626881" y="1884637"/>
                  <a:ext cx="74246" cy="74246"/>
                </a:xfrm>
                <a:custGeom>
                  <a:avLst/>
                  <a:gdLst>
                    <a:gd name="connsiteX0" fmla="*/ 37179 w 74246"/>
                    <a:gd name="connsiteY0" fmla="*/ 74344 h 74246"/>
                    <a:gd name="connsiteX1" fmla="*/ 63428 w 74246"/>
                    <a:gd name="connsiteY1" fmla="*/ 63471 h 74246"/>
                    <a:gd name="connsiteX2" fmla="*/ 74302 w 74246"/>
                    <a:gd name="connsiteY2" fmla="*/ 37221 h 74246"/>
                    <a:gd name="connsiteX3" fmla="*/ 63428 w 74246"/>
                    <a:gd name="connsiteY3" fmla="*/ 10971 h 74246"/>
                    <a:gd name="connsiteX4" fmla="*/ 37179 w 74246"/>
                    <a:gd name="connsiteY4" fmla="*/ 98 h 74246"/>
                    <a:gd name="connsiteX5" fmla="*/ 10929 w 74246"/>
                    <a:gd name="connsiteY5" fmla="*/ 10971 h 74246"/>
                    <a:gd name="connsiteX6" fmla="*/ 55 w 74246"/>
                    <a:gd name="connsiteY6" fmla="*/ 37221 h 74246"/>
                    <a:gd name="connsiteX7" fmla="*/ 10929 w 74246"/>
                    <a:gd name="connsiteY7" fmla="*/ 63471 h 74246"/>
                    <a:gd name="connsiteX8" fmla="*/ 37179 w 74246"/>
                    <a:gd name="connsiteY8" fmla="*/ 7434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179" y="74344"/>
                      </a:moveTo>
                      <a:cubicBezTo>
                        <a:pt x="47024" y="74344"/>
                        <a:pt x="56467" y="70432"/>
                        <a:pt x="63428" y="63471"/>
                      </a:cubicBezTo>
                      <a:cubicBezTo>
                        <a:pt x="70390" y="56509"/>
                        <a:pt x="74302" y="47066"/>
                        <a:pt x="74302" y="37221"/>
                      </a:cubicBezTo>
                      <a:cubicBezTo>
                        <a:pt x="74302" y="27376"/>
                        <a:pt x="70390" y="17932"/>
                        <a:pt x="63428" y="10971"/>
                      </a:cubicBezTo>
                      <a:cubicBezTo>
                        <a:pt x="56467" y="4009"/>
                        <a:pt x="47024" y="98"/>
                        <a:pt x="37179" y="98"/>
                      </a:cubicBezTo>
                      <a:cubicBezTo>
                        <a:pt x="27333" y="98"/>
                        <a:pt x="17890" y="4009"/>
                        <a:pt x="10929" y="10971"/>
                      </a:cubicBezTo>
                      <a:cubicBezTo>
                        <a:pt x="3967" y="17932"/>
                        <a:pt x="55" y="27376"/>
                        <a:pt x="55" y="37221"/>
                      </a:cubicBezTo>
                      <a:cubicBezTo>
                        <a:pt x="55" y="47066"/>
                        <a:pt x="3967" y="56509"/>
                        <a:pt x="10929" y="63471"/>
                      </a:cubicBezTo>
                      <a:cubicBezTo>
                        <a:pt x="17890" y="70432"/>
                        <a:pt x="27333" y="74344"/>
                        <a:pt x="37179" y="74344"/>
                      </a:cubicBezTo>
                      <a:close/>
                    </a:path>
                  </a:pathLst>
                </a:custGeom>
                <a:solidFill>
                  <a:srgbClr val="42BE71">
                    <a:alpha val="70000"/>
                  </a:srgbClr>
                </a:solidFill>
                <a:ln w="7418" cap="flat">
                  <a:solidFill>
                    <a:srgbClr val="42BE71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64F22D8-FF7A-196C-77BD-2FF67CB8D967}"/>
                    </a:ext>
                  </a:extLst>
                </p:cNvPr>
                <p:cNvSpPr/>
                <p:nvPr/>
              </p:nvSpPr>
              <p:spPr>
                <a:xfrm>
                  <a:off x="724322" y="2233326"/>
                  <a:ext cx="74246" cy="74246"/>
                </a:xfrm>
                <a:custGeom>
                  <a:avLst/>
                  <a:gdLst>
                    <a:gd name="connsiteX0" fmla="*/ 37192 w 74246"/>
                    <a:gd name="connsiteY0" fmla="*/ 74391 h 74246"/>
                    <a:gd name="connsiteX1" fmla="*/ 63442 w 74246"/>
                    <a:gd name="connsiteY1" fmla="*/ 63518 h 74246"/>
                    <a:gd name="connsiteX2" fmla="*/ 74315 w 74246"/>
                    <a:gd name="connsiteY2" fmla="*/ 37268 h 74246"/>
                    <a:gd name="connsiteX3" fmla="*/ 63442 w 74246"/>
                    <a:gd name="connsiteY3" fmla="*/ 11018 h 74246"/>
                    <a:gd name="connsiteX4" fmla="*/ 37192 w 74246"/>
                    <a:gd name="connsiteY4" fmla="*/ 145 h 74246"/>
                    <a:gd name="connsiteX5" fmla="*/ 10942 w 74246"/>
                    <a:gd name="connsiteY5" fmla="*/ 11018 h 74246"/>
                    <a:gd name="connsiteX6" fmla="*/ 69 w 74246"/>
                    <a:gd name="connsiteY6" fmla="*/ 37268 h 74246"/>
                    <a:gd name="connsiteX7" fmla="*/ 10942 w 74246"/>
                    <a:gd name="connsiteY7" fmla="*/ 63518 h 74246"/>
                    <a:gd name="connsiteX8" fmla="*/ 37192 w 74246"/>
                    <a:gd name="connsiteY8" fmla="*/ 7439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192" y="74391"/>
                      </a:moveTo>
                      <a:cubicBezTo>
                        <a:pt x="47037" y="74391"/>
                        <a:pt x="56480" y="70479"/>
                        <a:pt x="63442" y="63518"/>
                      </a:cubicBezTo>
                      <a:cubicBezTo>
                        <a:pt x="70403" y="56556"/>
                        <a:pt x="74315" y="47113"/>
                        <a:pt x="74315" y="37268"/>
                      </a:cubicBezTo>
                      <a:cubicBezTo>
                        <a:pt x="74315" y="27423"/>
                        <a:pt x="70403" y="17979"/>
                        <a:pt x="63442" y="11018"/>
                      </a:cubicBezTo>
                      <a:cubicBezTo>
                        <a:pt x="56480" y="4056"/>
                        <a:pt x="47037" y="145"/>
                        <a:pt x="37192" y="145"/>
                      </a:cubicBezTo>
                      <a:cubicBezTo>
                        <a:pt x="27346" y="145"/>
                        <a:pt x="17903" y="4056"/>
                        <a:pt x="10942" y="11018"/>
                      </a:cubicBezTo>
                      <a:cubicBezTo>
                        <a:pt x="3980" y="17979"/>
                        <a:pt x="69" y="27423"/>
                        <a:pt x="69" y="37268"/>
                      </a:cubicBezTo>
                      <a:cubicBezTo>
                        <a:pt x="69" y="47113"/>
                        <a:pt x="3980" y="56556"/>
                        <a:pt x="10942" y="63518"/>
                      </a:cubicBezTo>
                      <a:cubicBezTo>
                        <a:pt x="17903" y="70479"/>
                        <a:pt x="27346" y="74391"/>
                        <a:pt x="37192" y="74391"/>
                      </a:cubicBezTo>
                      <a:close/>
                    </a:path>
                  </a:pathLst>
                </a:custGeom>
                <a:solidFill>
                  <a:srgbClr val="25848E">
                    <a:alpha val="70000"/>
                  </a:srgbClr>
                </a:solidFill>
                <a:ln w="7418" cap="flat">
                  <a:solidFill>
                    <a:srgbClr val="25848E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00EFC75C-7608-7224-AE47-9C98D2B25AA3}"/>
                    </a:ext>
                  </a:extLst>
                </p:cNvPr>
                <p:cNvSpPr/>
                <p:nvPr/>
              </p:nvSpPr>
              <p:spPr>
                <a:xfrm>
                  <a:off x="1226915" y="2477677"/>
                  <a:ext cx="74246" cy="74246"/>
                </a:xfrm>
                <a:custGeom>
                  <a:avLst/>
                  <a:gdLst>
                    <a:gd name="connsiteX0" fmla="*/ 37259 w 74246"/>
                    <a:gd name="connsiteY0" fmla="*/ 74424 h 74246"/>
                    <a:gd name="connsiteX1" fmla="*/ 63509 w 74246"/>
                    <a:gd name="connsiteY1" fmla="*/ 63551 h 74246"/>
                    <a:gd name="connsiteX2" fmla="*/ 74382 w 74246"/>
                    <a:gd name="connsiteY2" fmla="*/ 37301 h 74246"/>
                    <a:gd name="connsiteX3" fmla="*/ 63509 w 74246"/>
                    <a:gd name="connsiteY3" fmla="*/ 11051 h 74246"/>
                    <a:gd name="connsiteX4" fmla="*/ 37259 w 74246"/>
                    <a:gd name="connsiteY4" fmla="*/ 178 h 74246"/>
                    <a:gd name="connsiteX5" fmla="*/ 11009 w 74246"/>
                    <a:gd name="connsiteY5" fmla="*/ 11051 h 74246"/>
                    <a:gd name="connsiteX6" fmla="*/ 136 w 74246"/>
                    <a:gd name="connsiteY6" fmla="*/ 37301 h 74246"/>
                    <a:gd name="connsiteX7" fmla="*/ 11009 w 74246"/>
                    <a:gd name="connsiteY7" fmla="*/ 63551 h 74246"/>
                    <a:gd name="connsiteX8" fmla="*/ 37259 w 74246"/>
                    <a:gd name="connsiteY8" fmla="*/ 7442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259" y="74424"/>
                      </a:moveTo>
                      <a:cubicBezTo>
                        <a:pt x="47105" y="74424"/>
                        <a:pt x="56548" y="70512"/>
                        <a:pt x="63509" y="63551"/>
                      </a:cubicBezTo>
                      <a:cubicBezTo>
                        <a:pt x="70471" y="56589"/>
                        <a:pt x="74382" y="47146"/>
                        <a:pt x="74382" y="37301"/>
                      </a:cubicBezTo>
                      <a:cubicBezTo>
                        <a:pt x="74382" y="27455"/>
                        <a:pt x="70471" y="18012"/>
                        <a:pt x="63509" y="11051"/>
                      </a:cubicBezTo>
                      <a:cubicBezTo>
                        <a:pt x="56548" y="4089"/>
                        <a:pt x="47105" y="178"/>
                        <a:pt x="37259" y="178"/>
                      </a:cubicBezTo>
                      <a:cubicBezTo>
                        <a:pt x="27414" y="178"/>
                        <a:pt x="17971" y="4089"/>
                        <a:pt x="11009" y="11051"/>
                      </a:cubicBezTo>
                      <a:cubicBezTo>
                        <a:pt x="4048" y="18012"/>
                        <a:pt x="136" y="27455"/>
                        <a:pt x="136" y="37301"/>
                      </a:cubicBezTo>
                      <a:cubicBezTo>
                        <a:pt x="136" y="47146"/>
                        <a:pt x="4048" y="56589"/>
                        <a:pt x="11009" y="63551"/>
                      </a:cubicBezTo>
                      <a:cubicBezTo>
                        <a:pt x="17971" y="70512"/>
                        <a:pt x="27414" y="74424"/>
                        <a:pt x="37259" y="74424"/>
                      </a:cubicBezTo>
                      <a:close/>
                    </a:path>
                  </a:pathLst>
                </a:custGeom>
                <a:solidFill>
                  <a:srgbClr val="38598C">
                    <a:alpha val="70000"/>
                  </a:srgbClr>
                </a:solidFill>
                <a:ln w="7418" cap="flat">
                  <a:solidFill>
                    <a:srgbClr val="38598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0CEC350-F23E-7F21-0AAE-04D7F208CD71}"/>
                    </a:ext>
                  </a:extLst>
                </p:cNvPr>
                <p:cNvSpPr/>
                <p:nvPr/>
              </p:nvSpPr>
              <p:spPr>
                <a:xfrm>
                  <a:off x="943603" y="2120754"/>
                  <a:ext cx="74246" cy="74246"/>
                </a:xfrm>
                <a:custGeom>
                  <a:avLst/>
                  <a:gdLst>
                    <a:gd name="connsiteX0" fmla="*/ 37221 w 74246"/>
                    <a:gd name="connsiteY0" fmla="*/ 74376 h 74246"/>
                    <a:gd name="connsiteX1" fmla="*/ 63471 w 74246"/>
                    <a:gd name="connsiteY1" fmla="*/ 63502 h 74246"/>
                    <a:gd name="connsiteX2" fmla="*/ 74344 w 74246"/>
                    <a:gd name="connsiteY2" fmla="*/ 37253 h 74246"/>
                    <a:gd name="connsiteX3" fmla="*/ 63471 w 74246"/>
                    <a:gd name="connsiteY3" fmla="*/ 11003 h 74246"/>
                    <a:gd name="connsiteX4" fmla="*/ 37221 w 74246"/>
                    <a:gd name="connsiteY4" fmla="*/ 129 h 74246"/>
                    <a:gd name="connsiteX5" fmla="*/ 10971 w 74246"/>
                    <a:gd name="connsiteY5" fmla="*/ 11003 h 74246"/>
                    <a:gd name="connsiteX6" fmla="*/ 98 w 74246"/>
                    <a:gd name="connsiteY6" fmla="*/ 37253 h 74246"/>
                    <a:gd name="connsiteX7" fmla="*/ 10971 w 74246"/>
                    <a:gd name="connsiteY7" fmla="*/ 63502 h 74246"/>
                    <a:gd name="connsiteX8" fmla="*/ 37221 w 74246"/>
                    <a:gd name="connsiteY8" fmla="*/ 7437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221" y="74376"/>
                      </a:moveTo>
                      <a:cubicBezTo>
                        <a:pt x="47066" y="74376"/>
                        <a:pt x="56510" y="70464"/>
                        <a:pt x="63471" y="63502"/>
                      </a:cubicBezTo>
                      <a:cubicBezTo>
                        <a:pt x="70433" y="56541"/>
                        <a:pt x="74344" y="47098"/>
                        <a:pt x="74344" y="37253"/>
                      </a:cubicBezTo>
                      <a:cubicBezTo>
                        <a:pt x="74344" y="27407"/>
                        <a:pt x="70433" y="17964"/>
                        <a:pt x="63471" y="11003"/>
                      </a:cubicBezTo>
                      <a:cubicBezTo>
                        <a:pt x="56510" y="4041"/>
                        <a:pt x="47066" y="129"/>
                        <a:pt x="37221" y="129"/>
                      </a:cubicBezTo>
                      <a:cubicBezTo>
                        <a:pt x="27376" y="129"/>
                        <a:pt x="17933" y="4041"/>
                        <a:pt x="10971" y="11003"/>
                      </a:cubicBezTo>
                      <a:cubicBezTo>
                        <a:pt x="4010" y="17964"/>
                        <a:pt x="98" y="27407"/>
                        <a:pt x="98" y="37253"/>
                      </a:cubicBezTo>
                      <a:cubicBezTo>
                        <a:pt x="98" y="47098"/>
                        <a:pt x="4010" y="56541"/>
                        <a:pt x="10971" y="63502"/>
                      </a:cubicBezTo>
                      <a:cubicBezTo>
                        <a:pt x="17933" y="70464"/>
                        <a:pt x="27376" y="74376"/>
                        <a:pt x="37221" y="74376"/>
                      </a:cubicBezTo>
                      <a:close/>
                    </a:path>
                  </a:pathLst>
                </a:custGeom>
                <a:solidFill>
                  <a:srgbClr val="1F978B">
                    <a:alpha val="70000"/>
                  </a:srgbClr>
                </a:solidFill>
                <a:ln w="7418" cap="flat">
                  <a:solidFill>
                    <a:srgbClr val="1F978B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86657ED-D7E0-CC64-FF24-DE5088C929BF}"/>
                    </a:ext>
                  </a:extLst>
                </p:cNvPr>
                <p:cNvSpPr/>
                <p:nvPr/>
              </p:nvSpPr>
              <p:spPr>
                <a:xfrm>
                  <a:off x="1325180" y="2477677"/>
                  <a:ext cx="74246" cy="74246"/>
                </a:xfrm>
                <a:custGeom>
                  <a:avLst/>
                  <a:gdLst>
                    <a:gd name="connsiteX0" fmla="*/ 37273 w 74246"/>
                    <a:gd name="connsiteY0" fmla="*/ 74424 h 74246"/>
                    <a:gd name="connsiteX1" fmla="*/ 63523 w 74246"/>
                    <a:gd name="connsiteY1" fmla="*/ 63551 h 74246"/>
                    <a:gd name="connsiteX2" fmla="*/ 74396 w 74246"/>
                    <a:gd name="connsiteY2" fmla="*/ 37301 h 74246"/>
                    <a:gd name="connsiteX3" fmla="*/ 63523 w 74246"/>
                    <a:gd name="connsiteY3" fmla="*/ 11051 h 74246"/>
                    <a:gd name="connsiteX4" fmla="*/ 37273 w 74246"/>
                    <a:gd name="connsiteY4" fmla="*/ 178 h 74246"/>
                    <a:gd name="connsiteX5" fmla="*/ 11023 w 74246"/>
                    <a:gd name="connsiteY5" fmla="*/ 11051 h 74246"/>
                    <a:gd name="connsiteX6" fmla="*/ 150 w 74246"/>
                    <a:gd name="connsiteY6" fmla="*/ 37301 h 74246"/>
                    <a:gd name="connsiteX7" fmla="*/ 11023 w 74246"/>
                    <a:gd name="connsiteY7" fmla="*/ 63551 h 74246"/>
                    <a:gd name="connsiteX8" fmla="*/ 37273 w 74246"/>
                    <a:gd name="connsiteY8" fmla="*/ 7442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273" y="74424"/>
                      </a:moveTo>
                      <a:cubicBezTo>
                        <a:pt x="47118" y="74424"/>
                        <a:pt x="56561" y="70512"/>
                        <a:pt x="63523" y="63551"/>
                      </a:cubicBezTo>
                      <a:cubicBezTo>
                        <a:pt x="70484" y="56589"/>
                        <a:pt x="74396" y="47146"/>
                        <a:pt x="74396" y="37301"/>
                      </a:cubicBezTo>
                      <a:cubicBezTo>
                        <a:pt x="74396" y="27455"/>
                        <a:pt x="70484" y="18012"/>
                        <a:pt x="63523" y="11051"/>
                      </a:cubicBezTo>
                      <a:cubicBezTo>
                        <a:pt x="56561" y="4089"/>
                        <a:pt x="47118" y="178"/>
                        <a:pt x="37273" y="178"/>
                      </a:cubicBezTo>
                      <a:cubicBezTo>
                        <a:pt x="27427" y="178"/>
                        <a:pt x="17984" y="4089"/>
                        <a:pt x="11023" y="11051"/>
                      </a:cubicBezTo>
                      <a:cubicBezTo>
                        <a:pt x="4061" y="18012"/>
                        <a:pt x="150" y="27455"/>
                        <a:pt x="150" y="37301"/>
                      </a:cubicBezTo>
                      <a:cubicBezTo>
                        <a:pt x="150" y="47146"/>
                        <a:pt x="4061" y="56589"/>
                        <a:pt x="11023" y="63551"/>
                      </a:cubicBezTo>
                      <a:cubicBezTo>
                        <a:pt x="17984" y="70512"/>
                        <a:pt x="27427" y="74424"/>
                        <a:pt x="37273" y="74424"/>
                      </a:cubicBezTo>
                      <a:close/>
                    </a:path>
                  </a:pathLst>
                </a:custGeom>
                <a:solidFill>
                  <a:srgbClr val="38598C">
                    <a:alpha val="70000"/>
                  </a:srgbClr>
                </a:solidFill>
                <a:ln w="7418" cap="flat">
                  <a:solidFill>
                    <a:srgbClr val="38598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26A3A507-89D8-A48A-A60A-0655B741E4EB}"/>
                    </a:ext>
                  </a:extLst>
                </p:cNvPr>
                <p:cNvSpPr/>
                <p:nvPr/>
              </p:nvSpPr>
              <p:spPr>
                <a:xfrm>
                  <a:off x="1023845" y="2595736"/>
                  <a:ext cx="74246" cy="74246"/>
                </a:xfrm>
                <a:custGeom>
                  <a:avLst/>
                  <a:gdLst>
                    <a:gd name="connsiteX0" fmla="*/ 37232 w 74246"/>
                    <a:gd name="connsiteY0" fmla="*/ 74440 h 74246"/>
                    <a:gd name="connsiteX1" fmla="*/ 63482 w 74246"/>
                    <a:gd name="connsiteY1" fmla="*/ 63566 h 74246"/>
                    <a:gd name="connsiteX2" fmla="*/ 74355 w 74246"/>
                    <a:gd name="connsiteY2" fmla="*/ 37317 h 74246"/>
                    <a:gd name="connsiteX3" fmla="*/ 63482 w 74246"/>
                    <a:gd name="connsiteY3" fmla="*/ 11067 h 74246"/>
                    <a:gd name="connsiteX4" fmla="*/ 37232 w 74246"/>
                    <a:gd name="connsiteY4" fmla="*/ 193 h 74246"/>
                    <a:gd name="connsiteX5" fmla="*/ 10982 w 74246"/>
                    <a:gd name="connsiteY5" fmla="*/ 11067 h 74246"/>
                    <a:gd name="connsiteX6" fmla="*/ 109 w 74246"/>
                    <a:gd name="connsiteY6" fmla="*/ 37317 h 74246"/>
                    <a:gd name="connsiteX7" fmla="*/ 10982 w 74246"/>
                    <a:gd name="connsiteY7" fmla="*/ 63566 h 74246"/>
                    <a:gd name="connsiteX8" fmla="*/ 37232 w 74246"/>
                    <a:gd name="connsiteY8" fmla="*/ 7444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232" y="74440"/>
                      </a:moveTo>
                      <a:cubicBezTo>
                        <a:pt x="47077" y="74440"/>
                        <a:pt x="56520" y="70528"/>
                        <a:pt x="63482" y="63566"/>
                      </a:cubicBezTo>
                      <a:cubicBezTo>
                        <a:pt x="70444" y="56605"/>
                        <a:pt x="74355" y="47162"/>
                        <a:pt x="74355" y="37317"/>
                      </a:cubicBezTo>
                      <a:cubicBezTo>
                        <a:pt x="74355" y="27471"/>
                        <a:pt x="70444" y="18028"/>
                        <a:pt x="63482" y="11067"/>
                      </a:cubicBezTo>
                      <a:cubicBezTo>
                        <a:pt x="56520" y="4105"/>
                        <a:pt x="47077" y="193"/>
                        <a:pt x="37232" y="193"/>
                      </a:cubicBezTo>
                      <a:cubicBezTo>
                        <a:pt x="27387" y="193"/>
                        <a:pt x="17944" y="4105"/>
                        <a:pt x="10982" y="11067"/>
                      </a:cubicBezTo>
                      <a:cubicBezTo>
                        <a:pt x="4020" y="18028"/>
                        <a:pt x="109" y="27471"/>
                        <a:pt x="109" y="37317"/>
                      </a:cubicBezTo>
                      <a:cubicBezTo>
                        <a:pt x="109" y="47162"/>
                        <a:pt x="4020" y="56605"/>
                        <a:pt x="10982" y="63566"/>
                      </a:cubicBezTo>
                      <a:cubicBezTo>
                        <a:pt x="17944" y="70528"/>
                        <a:pt x="27387" y="74440"/>
                        <a:pt x="37232" y="74440"/>
                      </a:cubicBezTo>
                      <a:close/>
                    </a:path>
                  </a:pathLst>
                </a:custGeom>
                <a:solidFill>
                  <a:srgbClr val="424186">
                    <a:alpha val="70000"/>
                  </a:srgbClr>
                </a:solidFill>
                <a:ln w="7418" cap="flat">
                  <a:solidFill>
                    <a:srgbClr val="424186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E4473B3-0637-DEE2-E33D-6FB97DF1F703}"/>
                    </a:ext>
                  </a:extLst>
                </p:cNvPr>
                <p:cNvSpPr/>
                <p:nvPr/>
              </p:nvSpPr>
              <p:spPr>
                <a:xfrm>
                  <a:off x="1771110" y="2617698"/>
                  <a:ext cx="74246" cy="74246"/>
                </a:xfrm>
                <a:custGeom>
                  <a:avLst/>
                  <a:gdLst>
                    <a:gd name="connsiteX0" fmla="*/ 37333 w 74246"/>
                    <a:gd name="connsiteY0" fmla="*/ 74443 h 74246"/>
                    <a:gd name="connsiteX1" fmla="*/ 63583 w 74246"/>
                    <a:gd name="connsiteY1" fmla="*/ 63569 h 74246"/>
                    <a:gd name="connsiteX2" fmla="*/ 74456 w 74246"/>
                    <a:gd name="connsiteY2" fmla="*/ 37319 h 74246"/>
                    <a:gd name="connsiteX3" fmla="*/ 63583 w 74246"/>
                    <a:gd name="connsiteY3" fmla="*/ 11070 h 74246"/>
                    <a:gd name="connsiteX4" fmla="*/ 37333 w 74246"/>
                    <a:gd name="connsiteY4" fmla="*/ 196 h 74246"/>
                    <a:gd name="connsiteX5" fmla="*/ 11083 w 74246"/>
                    <a:gd name="connsiteY5" fmla="*/ 11070 h 74246"/>
                    <a:gd name="connsiteX6" fmla="*/ 210 w 74246"/>
                    <a:gd name="connsiteY6" fmla="*/ 37319 h 74246"/>
                    <a:gd name="connsiteX7" fmla="*/ 11083 w 74246"/>
                    <a:gd name="connsiteY7" fmla="*/ 63569 h 74246"/>
                    <a:gd name="connsiteX8" fmla="*/ 37333 w 74246"/>
                    <a:gd name="connsiteY8" fmla="*/ 74443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333" y="74443"/>
                      </a:moveTo>
                      <a:cubicBezTo>
                        <a:pt x="47178" y="74443"/>
                        <a:pt x="56621" y="70531"/>
                        <a:pt x="63583" y="63569"/>
                      </a:cubicBezTo>
                      <a:cubicBezTo>
                        <a:pt x="70544" y="56608"/>
                        <a:pt x="74456" y="47165"/>
                        <a:pt x="74456" y="37319"/>
                      </a:cubicBezTo>
                      <a:cubicBezTo>
                        <a:pt x="74456" y="27474"/>
                        <a:pt x="70544" y="18031"/>
                        <a:pt x="63583" y="11070"/>
                      </a:cubicBezTo>
                      <a:cubicBezTo>
                        <a:pt x="56621" y="4108"/>
                        <a:pt x="47178" y="196"/>
                        <a:pt x="37333" y="196"/>
                      </a:cubicBezTo>
                      <a:cubicBezTo>
                        <a:pt x="27487" y="196"/>
                        <a:pt x="18044" y="4108"/>
                        <a:pt x="11083" y="11070"/>
                      </a:cubicBezTo>
                      <a:cubicBezTo>
                        <a:pt x="4121" y="18031"/>
                        <a:pt x="210" y="27474"/>
                        <a:pt x="210" y="37319"/>
                      </a:cubicBezTo>
                      <a:cubicBezTo>
                        <a:pt x="210" y="47165"/>
                        <a:pt x="4121" y="56608"/>
                        <a:pt x="11083" y="63569"/>
                      </a:cubicBezTo>
                      <a:cubicBezTo>
                        <a:pt x="18044" y="70531"/>
                        <a:pt x="27487" y="74443"/>
                        <a:pt x="37333" y="74443"/>
                      </a:cubicBezTo>
                      <a:close/>
                    </a:path>
                  </a:pathLst>
                </a:custGeom>
                <a:solidFill>
                  <a:srgbClr val="433D84">
                    <a:alpha val="70000"/>
                  </a:srgbClr>
                </a:solidFill>
                <a:ln w="7418" cap="flat">
                  <a:solidFill>
                    <a:srgbClr val="433D84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60180438-C3C5-0749-495D-8299BD76826C}"/>
                    </a:ext>
                  </a:extLst>
                </p:cNvPr>
                <p:cNvSpPr/>
                <p:nvPr/>
              </p:nvSpPr>
              <p:spPr>
                <a:xfrm>
                  <a:off x="679941" y="2153704"/>
                  <a:ext cx="74246" cy="74246"/>
                </a:xfrm>
                <a:custGeom>
                  <a:avLst/>
                  <a:gdLst>
                    <a:gd name="connsiteX0" fmla="*/ 37186 w 74246"/>
                    <a:gd name="connsiteY0" fmla="*/ 74380 h 74246"/>
                    <a:gd name="connsiteX1" fmla="*/ 63436 w 74246"/>
                    <a:gd name="connsiteY1" fmla="*/ 63507 h 74246"/>
                    <a:gd name="connsiteX2" fmla="*/ 74309 w 74246"/>
                    <a:gd name="connsiteY2" fmla="*/ 37257 h 74246"/>
                    <a:gd name="connsiteX3" fmla="*/ 63436 w 74246"/>
                    <a:gd name="connsiteY3" fmla="*/ 11007 h 74246"/>
                    <a:gd name="connsiteX4" fmla="*/ 37186 w 74246"/>
                    <a:gd name="connsiteY4" fmla="*/ 134 h 74246"/>
                    <a:gd name="connsiteX5" fmla="*/ 10936 w 74246"/>
                    <a:gd name="connsiteY5" fmla="*/ 11007 h 74246"/>
                    <a:gd name="connsiteX6" fmla="*/ 63 w 74246"/>
                    <a:gd name="connsiteY6" fmla="*/ 37257 h 74246"/>
                    <a:gd name="connsiteX7" fmla="*/ 10936 w 74246"/>
                    <a:gd name="connsiteY7" fmla="*/ 63507 h 74246"/>
                    <a:gd name="connsiteX8" fmla="*/ 37186 w 74246"/>
                    <a:gd name="connsiteY8" fmla="*/ 7438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186" y="74380"/>
                      </a:moveTo>
                      <a:cubicBezTo>
                        <a:pt x="47031" y="74380"/>
                        <a:pt x="56474" y="70469"/>
                        <a:pt x="63436" y="63507"/>
                      </a:cubicBezTo>
                      <a:cubicBezTo>
                        <a:pt x="70397" y="56545"/>
                        <a:pt x="74309" y="47102"/>
                        <a:pt x="74309" y="37257"/>
                      </a:cubicBezTo>
                      <a:cubicBezTo>
                        <a:pt x="74309" y="27412"/>
                        <a:pt x="70397" y="17969"/>
                        <a:pt x="63436" y="11007"/>
                      </a:cubicBezTo>
                      <a:cubicBezTo>
                        <a:pt x="56474" y="4045"/>
                        <a:pt x="47031" y="134"/>
                        <a:pt x="37186" y="134"/>
                      </a:cubicBezTo>
                      <a:cubicBezTo>
                        <a:pt x="27340" y="134"/>
                        <a:pt x="17897" y="4045"/>
                        <a:pt x="10936" y="11007"/>
                      </a:cubicBezTo>
                      <a:cubicBezTo>
                        <a:pt x="3974" y="17969"/>
                        <a:pt x="63" y="27412"/>
                        <a:pt x="63" y="37257"/>
                      </a:cubicBezTo>
                      <a:cubicBezTo>
                        <a:pt x="63" y="47102"/>
                        <a:pt x="3974" y="56545"/>
                        <a:pt x="10936" y="63507"/>
                      </a:cubicBezTo>
                      <a:cubicBezTo>
                        <a:pt x="17897" y="70469"/>
                        <a:pt x="27340" y="74380"/>
                        <a:pt x="37186" y="74380"/>
                      </a:cubicBezTo>
                      <a:close/>
                    </a:path>
                  </a:pathLst>
                </a:custGeom>
                <a:solidFill>
                  <a:srgbClr val="20928C">
                    <a:alpha val="70000"/>
                  </a:srgbClr>
                </a:solidFill>
                <a:ln w="7418" cap="flat">
                  <a:solidFill>
                    <a:srgbClr val="20928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90AE76C-8F36-63EC-C3B6-63A655FC58FC}"/>
                    </a:ext>
                  </a:extLst>
                </p:cNvPr>
                <p:cNvSpPr/>
                <p:nvPr/>
              </p:nvSpPr>
              <p:spPr>
                <a:xfrm>
                  <a:off x="679941" y="1456329"/>
                  <a:ext cx="74246" cy="74246"/>
                </a:xfrm>
                <a:custGeom>
                  <a:avLst/>
                  <a:gdLst>
                    <a:gd name="connsiteX0" fmla="*/ 37186 w 74246"/>
                    <a:gd name="connsiteY0" fmla="*/ 74286 h 74246"/>
                    <a:gd name="connsiteX1" fmla="*/ 63436 w 74246"/>
                    <a:gd name="connsiteY1" fmla="*/ 63413 h 74246"/>
                    <a:gd name="connsiteX2" fmla="*/ 74309 w 74246"/>
                    <a:gd name="connsiteY2" fmla="*/ 37163 h 74246"/>
                    <a:gd name="connsiteX3" fmla="*/ 63436 w 74246"/>
                    <a:gd name="connsiteY3" fmla="*/ 10913 h 74246"/>
                    <a:gd name="connsiteX4" fmla="*/ 37186 w 74246"/>
                    <a:gd name="connsiteY4" fmla="*/ 40 h 74246"/>
                    <a:gd name="connsiteX5" fmla="*/ 10936 w 74246"/>
                    <a:gd name="connsiteY5" fmla="*/ 10913 h 74246"/>
                    <a:gd name="connsiteX6" fmla="*/ 63 w 74246"/>
                    <a:gd name="connsiteY6" fmla="*/ 37163 h 74246"/>
                    <a:gd name="connsiteX7" fmla="*/ 10936 w 74246"/>
                    <a:gd name="connsiteY7" fmla="*/ 63413 h 74246"/>
                    <a:gd name="connsiteX8" fmla="*/ 37186 w 74246"/>
                    <a:gd name="connsiteY8" fmla="*/ 7428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186" y="74286"/>
                      </a:moveTo>
                      <a:cubicBezTo>
                        <a:pt x="47031" y="74286"/>
                        <a:pt x="56474" y="70375"/>
                        <a:pt x="63436" y="63413"/>
                      </a:cubicBezTo>
                      <a:cubicBezTo>
                        <a:pt x="70397" y="56451"/>
                        <a:pt x="74309" y="47008"/>
                        <a:pt x="74309" y="37163"/>
                      </a:cubicBezTo>
                      <a:cubicBezTo>
                        <a:pt x="74309" y="27318"/>
                        <a:pt x="70397" y="17875"/>
                        <a:pt x="63436" y="10913"/>
                      </a:cubicBezTo>
                      <a:cubicBezTo>
                        <a:pt x="56474" y="3951"/>
                        <a:pt x="47031" y="40"/>
                        <a:pt x="37186" y="40"/>
                      </a:cubicBezTo>
                      <a:cubicBezTo>
                        <a:pt x="27340" y="40"/>
                        <a:pt x="17897" y="3951"/>
                        <a:pt x="10936" y="10913"/>
                      </a:cubicBezTo>
                      <a:cubicBezTo>
                        <a:pt x="3974" y="17875"/>
                        <a:pt x="63" y="27318"/>
                        <a:pt x="63" y="37163"/>
                      </a:cubicBezTo>
                      <a:cubicBezTo>
                        <a:pt x="63" y="47008"/>
                        <a:pt x="3974" y="56451"/>
                        <a:pt x="10936" y="63413"/>
                      </a:cubicBezTo>
                      <a:cubicBezTo>
                        <a:pt x="17897" y="70375"/>
                        <a:pt x="27340" y="74286"/>
                        <a:pt x="37186" y="74286"/>
                      </a:cubicBezTo>
                      <a:close/>
                    </a:path>
                  </a:pathLst>
                </a:custGeom>
                <a:solidFill>
                  <a:srgbClr val="FDE725">
                    <a:alpha val="70000"/>
                  </a:srgbClr>
                </a:solidFill>
                <a:ln w="7418" cap="flat">
                  <a:solidFill>
                    <a:srgbClr val="FDE725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D1EF5690-92BA-DFB8-5C08-0DE9F36BFFED}"/>
                    </a:ext>
                  </a:extLst>
                </p:cNvPr>
                <p:cNvSpPr/>
                <p:nvPr/>
              </p:nvSpPr>
              <p:spPr>
                <a:xfrm>
                  <a:off x="634086" y="2205869"/>
                  <a:ext cx="74246" cy="74246"/>
                </a:xfrm>
                <a:custGeom>
                  <a:avLst/>
                  <a:gdLst>
                    <a:gd name="connsiteX0" fmla="*/ 37179 w 74246"/>
                    <a:gd name="connsiteY0" fmla="*/ 74387 h 74246"/>
                    <a:gd name="connsiteX1" fmla="*/ 63429 w 74246"/>
                    <a:gd name="connsiteY1" fmla="*/ 63514 h 74246"/>
                    <a:gd name="connsiteX2" fmla="*/ 74303 w 74246"/>
                    <a:gd name="connsiteY2" fmla="*/ 37264 h 74246"/>
                    <a:gd name="connsiteX3" fmla="*/ 63429 w 74246"/>
                    <a:gd name="connsiteY3" fmla="*/ 11014 h 74246"/>
                    <a:gd name="connsiteX4" fmla="*/ 37179 w 74246"/>
                    <a:gd name="connsiteY4" fmla="*/ 141 h 74246"/>
                    <a:gd name="connsiteX5" fmla="*/ 10930 w 74246"/>
                    <a:gd name="connsiteY5" fmla="*/ 11014 h 74246"/>
                    <a:gd name="connsiteX6" fmla="*/ 56 w 74246"/>
                    <a:gd name="connsiteY6" fmla="*/ 37264 h 74246"/>
                    <a:gd name="connsiteX7" fmla="*/ 10930 w 74246"/>
                    <a:gd name="connsiteY7" fmla="*/ 63514 h 74246"/>
                    <a:gd name="connsiteX8" fmla="*/ 37179 w 74246"/>
                    <a:gd name="connsiteY8" fmla="*/ 7438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179" y="74387"/>
                      </a:moveTo>
                      <a:cubicBezTo>
                        <a:pt x="47025" y="74387"/>
                        <a:pt x="56468" y="70476"/>
                        <a:pt x="63429" y="63514"/>
                      </a:cubicBezTo>
                      <a:cubicBezTo>
                        <a:pt x="70391" y="56552"/>
                        <a:pt x="74303" y="47109"/>
                        <a:pt x="74303" y="37264"/>
                      </a:cubicBezTo>
                      <a:cubicBezTo>
                        <a:pt x="74303" y="27419"/>
                        <a:pt x="70391" y="17976"/>
                        <a:pt x="63429" y="11014"/>
                      </a:cubicBezTo>
                      <a:cubicBezTo>
                        <a:pt x="56468" y="4052"/>
                        <a:pt x="47025" y="141"/>
                        <a:pt x="37179" y="141"/>
                      </a:cubicBezTo>
                      <a:cubicBezTo>
                        <a:pt x="27334" y="141"/>
                        <a:pt x="17891" y="4052"/>
                        <a:pt x="10930" y="11014"/>
                      </a:cubicBezTo>
                      <a:cubicBezTo>
                        <a:pt x="3968" y="17976"/>
                        <a:pt x="56" y="27419"/>
                        <a:pt x="56" y="37264"/>
                      </a:cubicBezTo>
                      <a:cubicBezTo>
                        <a:pt x="56" y="47109"/>
                        <a:pt x="3968" y="56552"/>
                        <a:pt x="10930" y="63514"/>
                      </a:cubicBezTo>
                      <a:cubicBezTo>
                        <a:pt x="17891" y="70476"/>
                        <a:pt x="27334" y="74387"/>
                        <a:pt x="37179" y="74387"/>
                      </a:cubicBezTo>
                      <a:close/>
                    </a:path>
                  </a:pathLst>
                </a:custGeom>
                <a:solidFill>
                  <a:srgbClr val="23898E">
                    <a:alpha val="70000"/>
                  </a:srgbClr>
                </a:solidFill>
                <a:ln w="7418" cap="flat">
                  <a:solidFill>
                    <a:srgbClr val="23898E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C846268F-3B25-F365-08D5-9AB939C4EA04}"/>
                    </a:ext>
                  </a:extLst>
                </p:cNvPr>
                <p:cNvSpPr/>
                <p:nvPr/>
              </p:nvSpPr>
              <p:spPr>
                <a:xfrm>
                  <a:off x="1261306" y="2631426"/>
                  <a:ext cx="74246" cy="74246"/>
                </a:xfrm>
                <a:custGeom>
                  <a:avLst/>
                  <a:gdLst>
                    <a:gd name="connsiteX0" fmla="*/ 37264 w 74246"/>
                    <a:gd name="connsiteY0" fmla="*/ 74444 h 74246"/>
                    <a:gd name="connsiteX1" fmla="*/ 63514 w 74246"/>
                    <a:gd name="connsiteY1" fmla="*/ 63571 h 74246"/>
                    <a:gd name="connsiteX2" fmla="*/ 74387 w 74246"/>
                    <a:gd name="connsiteY2" fmla="*/ 37321 h 74246"/>
                    <a:gd name="connsiteX3" fmla="*/ 63514 w 74246"/>
                    <a:gd name="connsiteY3" fmla="*/ 11071 h 74246"/>
                    <a:gd name="connsiteX4" fmla="*/ 37264 w 74246"/>
                    <a:gd name="connsiteY4" fmla="*/ 198 h 74246"/>
                    <a:gd name="connsiteX5" fmla="*/ 11014 w 74246"/>
                    <a:gd name="connsiteY5" fmla="*/ 11071 h 74246"/>
                    <a:gd name="connsiteX6" fmla="*/ 141 w 74246"/>
                    <a:gd name="connsiteY6" fmla="*/ 37321 h 74246"/>
                    <a:gd name="connsiteX7" fmla="*/ 11014 w 74246"/>
                    <a:gd name="connsiteY7" fmla="*/ 63571 h 74246"/>
                    <a:gd name="connsiteX8" fmla="*/ 37264 w 74246"/>
                    <a:gd name="connsiteY8" fmla="*/ 7444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264" y="74444"/>
                      </a:moveTo>
                      <a:cubicBezTo>
                        <a:pt x="47109" y="74444"/>
                        <a:pt x="56552" y="70533"/>
                        <a:pt x="63514" y="63571"/>
                      </a:cubicBezTo>
                      <a:cubicBezTo>
                        <a:pt x="70476" y="56610"/>
                        <a:pt x="74387" y="47167"/>
                        <a:pt x="74387" y="37321"/>
                      </a:cubicBezTo>
                      <a:cubicBezTo>
                        <a:pt x="74387" y="27476"/>
                        <a:pt x="70476" y="18033"/>
                        <a:pt x="63514" y="11071"/>
                      </a:cubicBezTo>
                      <a:cubicBezTo>
                        <a:pt x="56552" y="4110"/>
                        <a:pt x="47109" y="198"/>
                        <a:pt x="37264" y="198"/>
                      </a:cubicBezTo>
                      <a:cubicBezTo>
                        <a:pt x="27419" y="198"/>
                        <a:pt x="17976" y="4110"/>
                        <a:pt x="11014" y="11071"/>
                      </a:cubicBezTo>
                      <a:cubicBezTo>
                        <a:pt x="4052" y="18033"/>
                        <a:pt x="141" y="27476"/>
                        <a:pt x="141" y="37321"/>
                      </a:cubicBezTo>
                      <a:cubicBezTo>
                        <a:pt x="141" y="47167"/>
                        <a:pt x="4052" y="56610"/>
                        <a:pt x="11014" y="63571"/>
                      </a:cubicBezTo>
                      <a:cubicBezTo>
                        <a:pt x="17976" y="70533"/>
                        <a:pt x="27419" y="74444"/>
                        <a:pt x="37264" y="74444"/>
                      </a:cubicBezTo>
                      <a:close/>
                    </a:path>
                  </a:pathLst>
                </a:custGeom>
                <a:solidFill>
                  <a:srgbClr val="443983">
                    <a:alpha val="70000"/>
                  </a:srgbClr>
                </a:solidFill>
                <a:ln w="7418" cap="flat">
                  <a:solidFill>
                    <a:srgbClr val="443983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7" name="Graphic 2">
                <a:extLst>
                  <a:ext uri="{FF2B5EF4-FFF2-40B4-BE49-F238E27FC236}">
                    <a16:creationId xmlns:a16="http://schemas.microsoft.com/office/drawing/2014/main" id="{C940A4B6-D768-4655-2CDE-27E0B0496468}"/>
                  </a:ext>
                </a:extLst>
              </p:cNvPr>
              <p:cNvGrpSpPr/>
              <p:nvPr/>
            </p:nvGrpSpPr>
            <p:grpSpPr>
              <a:xfrm>
                <a:off x="555695" y="2975230"/>
                <a:ext cx="1763870" cy="347236"/>
                <a:chOff x="555695" y="2975230"/>
                <a:chExt cx="1763870" cy="347236"/>
              </a:xfrm>
              <a:solidFill>
                <a:srgbClr val="000000"/>
              </a:solidFill>
            </p:grpSpPr>
            <p:grpSp>
              <p:nvGrpSpPr>
                <p:cNvPr id="48" name="Graphic 2">
                  <a:extLst>
                    <a:ext uri="{FF2B5EF4-FFF2-40B4-BE49-F238E27FC236}">
                      <a16:creationId xmlns:a16="http://schemas.microsoft.com/office/drawing/2014/main" id="{5E88B70F-D622-81F2-4B5A-AC8D8A1FBB89}"/>
                    </a:ext>
                  </a:extLst>
                </p:cNvPr>
                <p:cNvGrpSpPr/>
                <p:nvPr/>
              </p:nvGrpSpPr>
              <p:grpSpPr>
                <a:xfrm>
                  <a:off x="555695" y="2975230"/>
                  <a:ext cx="126218" cy="130658"/>
                  <a:chOff x="555695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56614408-8825-407E-AF40-0829DADB86E1}"/>
                      </a:ext>
                    </a:extLst>
                  </p:cNvPr>
                  <p:cNvSpPr/>
                  <p:nvPr/>
                </p:nvSpPr>
                <p:spPr>
                  <a:xfrm>
                    <a:off x="618804" y="2975230"/>
                    <a:ext cx="7424" cy="25986"/>
                  </a:xfrm>
                  <a:custGeom>
                    <a:avLst/>
                    <a:gdLst>
                      <a:gd name="connsiteX0" fmla="*/ 49 w 7424"/>
                      <a:gd name="connsiteY0" fmla="*/ 240 h 25986"/>
                      <a:gd name="connsiteX1" fmla="*/ 49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49" y="240"/>
                        </a:moveTo>
                        <a:lnTo>
                          <a:pt x="49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3E9C97B-2B59-7407-DDA4-AC9C55D6061C}"/>
                      </a:ext>
                    </a:extLst>
                  </p:cNvPr>
                  <p:cNvSpPr txBox="1"/>
                  <p:nvPr/>
                </p:nvSpPr>
                <p:spPr>
                  <a:xfrm>
                    <a:off x="464255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0.0</a:t>
                    </a:r>
                  </a:p>
                </p:txBody>
              </p:sp>
            </p:grpSp>
            <p:grpSp>
              <p:nvGrpSpPr>
                <p:cNvPr id="51" name="Graphic 2">
                  <a:extLst>
                    <a:ext uri="{FF2B5EF4-FFF2-40B4-BE49-F238E27FC236}">
                      <a16:creationId xmlns:a16="http://schemas.microsoft.com/office/drawing/2014/main" id="{24764BC6-0E73-60DE-1FA9-B5710B3DAF38}"/>
                    </a:ext>
                  </a:extLst>
                </p:cNvPr>
                <p:cNvGrpSpPr/>
                <p:nvPr/>
              </p:nvGrpSpPr>
              <p:grpSpPr>
                <a:xfrm>
                  <a:off x="883226" y="2975230"/>
                  <a:ext cx="126218" cy="130658"/>
                  <a:chOff x="883226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97622C65-7F10-3744-D00C-BDA7B82829BC}"/>
                      </a:ext>
                    </a:extLst>
                  </p:cNvPr>
                  <p:cNvSpPr/>
                  <p:nvPr/>
                </p:nvSpPr>
                <p:spPr>
                  <a:xfrm>
                    <a:off x="946335" y="2975230"/>
                    <a:ext cx="7424" cy="25986"/>
                  </a:xfrm>
                  <a:custGeom>
                    <a:avLst/>
                    <a:gdLst>
                      <a:gd name="connsiteX0" fmla="*/ 93 w 7424"/>
                      <a:gd name="connsiteY0" fmla="*/ 240 h 25986"/>
                      <a:gd name="connsiteX1" fmla="*/ 93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93" y="240"/>
                        </a:moveTo>
                        <a:lnTo>
                          <a:pt x="93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4AEE12C-4FB5-2A93-1A26-4388603BCD03}"/>
                      </a:ext>
                    </a:extLst>
                  </p:cNvPr>
                  <p:cNvSpPr txBox="1"/>
                  <p:nvPr/>
                </p:nvSpPr>
                <p:spPr>
                  <a:xfrm>
                    <a:off x="791786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0.2</a:t>
                    </a:r>
                  </a:p>
                </p:txBody>
              </p:sp>
            </p:grpSp>
            <p:grpSp>
              <p:nvGrpSpPr>
                <p:cNvPr id="54" name="Graphic 2">
                  <a:extLst>
                    <a:ext uri="{FF2B5EF4-FFF2-40B4-BE49-F238E27FC236}">
                      <a16:creationId xmlns:a16="http://schemas.microsoft.com/office/drawing/2014/main" id="{26E0F7A9-C030-E01A-BBDF-2C9A92297594}"/>
                    </a:ext>
                  </a:extLst>
                </p:cNvPr>
                <p:cNvGrpSpPr/>
                <p:nvPr/>
              </p:nvGrpSpPr>
              <p:grpSpPr>
                <a:xfrm>
                  <a:off x="1210759" y="2975230"/>
                  <a:ext cx="126218" cy="130658"/>
                  <a:chOff x="1210759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4CE77C07-1475-1332-96CB-F330CD06737C}"/>
                      </a:ext>
                    </a:extLst>
                  </p:cNvPr>
                  <p:cNvSpPr/>
                  <p:nvPr/>
                </p:nvSpPr>
                <p:spPr>
                  <a:xfrm>
                    <a:off x="1273868" y="2975230"/>
                    <a:ext cx="7424" cy="25986"/>
                  </a:xfrm>
                  <a:custGeom>
                    <a:avLst/>
                    <a:gdLst>
                      <a:gd name="connsiteX0" fmla="*/ 138 w 7424"/>
                      <a:gd name="connsiteY0" fmla="*/ 240 h 25986"/>
                      <a:gd name="connsiteX1" fmla="*/ 138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138" y="240"/>
                        </a:moveTo>
                        <a:lnTo>
                          <a:pt x="138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4992F15-6A4A-EF46-20C3-B6E5119203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19319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0.4</a:t>
                    </a:r>
                  </a:p>
                </p:txBody>
              </p:sp>
            </p:grpSp>
            <p:grpSp>
              <p:nvGrpSpPr>
                <p:cNvPr id="57" name="Graphic 2">
                  <a:extLst>
                    <a:ext uri="{FF2B5EF4-FFF2-40B4-BE49-F238E27FC236}">
                      <a16:creationId xmlns:a16="http://schemas.microsoft.com/office/drawing/2014/main" id="{15EF129D-8CF4-9343-898A-83531828C0CF}"/>
                    </a:ext>
                  </a:extLst>
                </p:cNvPr>
                <p:cNvGrpSpPr/>
                <p:nvPr/>
              </p:nvGrpSpPr>
              <p:grpSpPr>
                <a:xfrm>
                  <a:off x="1538289" y="2975230"/>
                  <a:ext cx="126218" cy="130658"/>
                  <a:chOff x="1538289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30FCC19C-1204-837F-1B35-C886BE3BF112}"/>
                      </a:ext>
                    </a:extLst>
                  </p:cNvPr>
                  <p:cNvSpPr/>
                  <p:nvPr/>
                </p:nvSpPr>
                <p:spPr>
                  <a:xfrm>
                    <a:off x="1601398" y="2975230"/>
                    <a:ext cx="7424" cy="25986"/>
                  </a:xfrm>
                  <a:custGeom>
                    <a:avLst/>
                    <a:gdLst>
                      <a:gd name="connsiteX0" fmla="*/ 182 w 7424"/>
                      <a:gd name="connsiteY0" fmla="*/ 240 h 25986"/>
                      <a:gd name="connsiteX1" fmla="*/ 182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182" y="240"/>
                        </a:moveTo>
                        <a:lnTo>
                          <a:pt x="182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E86E308-8303-B558-08DA-E89450500DE2}"/>
                      </a:ext>
                    </a:extLst>
                  </p:cNvPr>
                  <p:cNvSpPr txBox="1"/>
                  <p:nvPr/>
                </p:nvSpPr>
                <p:spPr>
                  <a:xfrm>
                    <a:off x="1446849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0.6</a:t>
                    </a:r>
                  </a:p>
                </p:txBody>
              </p:sp>
            </p:grpSp>
            <p:grpSp>
              <p:nvGrpSpPr>
                <p:cNvPr id="60" name="Graphic 2">
                  <a:extLst>
                    <a:ext uri="{FF2B5EF4-FFF2-40B4-BE49-F238E27FC236}">
                      <a16:creationId xmlns:a16="http://schemas.microsoft.com/office/drawing/2014/main" id="{4B2C37D3-7C2E-214C-56D0-04FA6C5AF094}"/>
                    </a:ext>
                  </a:extLst>
                </p:cNvPr>
                <p:cNvGrpSpPr/>
                <p:nvPr/>
              </p:nvGrpSpPr>
              <p:grpSpPr>
                <a:xfrm>
                  <a:off x="1865818" y="2975230"/>
                  <a:ext cx="126218" cy="130658"/>
                  <a:chOff x="1865818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AC60C98-82DD-66C3-0CDE-2B6BA9AFEBD0}"/>
                      </a:ext>
                    </a:extLst>
                  </p:cNvPr>
                  <p:cNvSpPr/>
                  <p:nvPr/>
                </p:nvSpPr>
                <p:spPr>
                  <a:xfrm>
                    <a:off x="1928927" y="2975230"/>
                    <a:ext cx="7424" cy="25986"/>
                  </a:xfrm>
                  <a:custGeom>
                    <a:avLst/>
                    <a:gdLst>
                      <a:gd name="connsiteX0" fmla="*/ 226 w 7424"/>
                      <a:gd name="connsiteY0" fmla="*/ 240 h 25986"/>
                      <a:gd name="connsiteX1" fmla="*/ 226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226" y="240"/>
                        </a:moveTo>
                        <a:lnTo>
                          <a:pt x="226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FC6EEF6-406B-2DFA-55FE-0E2318B9B599}"/>
                      </a:ext>
                    </a:extLst>
                  </p:cNvPr>
                  <p:cNvSpPr txBox="1"/>
                  <p:nvPr/>
                </p:nvSpPr>
                <p:spPr>
                  <a:xfrm>
                    <a:off x="1774378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0.8</a:t>
                    </a:r>
                  </a:p>
                </p:txBody>
              </p:sp>
            </p:grpSp>
            <p:grpSp>
              <p:nvGrpSpPr>
                <p:cNvPr id="63" name="Graphic 2">
                  <a:extLst>
                    <a:ext uri="{FF2B5EF4-FFF2-40B4-BE49-F238E27FC236}">
                      <a16:creationId xmlns:a16="http://schemas.microsoft.com/office/drawing/2014/main" id="{78DDF614-4900-C2C2-7214-B1101517B158}"/>
                    </a:ext>
                  </a:extLst>
                </p:cNvPr>
                <p:cNvGrpSpPr/>
                <p:nvPr/>
              </p:nvGrpSpPr>
              <p:grpSpPr>
                <a:xfrm>
                  <a:off x="2193347" y="2975230"/>
                  <a:ext cx="126218" cy="130658"/>
                  <a:chOff x="2193347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60177DF6-B268-7B7B-539F-A758DF9EBCEB}"/>
                      </a:ext>
                    </a:extLst>
                  </p:cNvPr>
                  <p:cNvSpPr/>
                  <p:nvPr/>
                </p:nvSpPr>
                <p:spPr>
                  <a:xfrm>
                    <a:off x="2256457" y="2975230"/>
                    <a:ext cx="7424" cy="25986"/>
                  </a:xfrm>
                  <a:custGeom>
                    <a:avLst/>
                    <a:gdLst>
                      <a:gd name="connsiteX0" fmla="*/ 270 w 7424"/>
                      <a:gd name="connsiteY0" fmla="*/ 240 h 25986"/>
                      <a:gd name="connsiteX1" fmla="*/ 270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270" y="240"/>
                        </a:moveTo>
                        <a:lnTo>
                          <a:pt x="270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675A9A5-FFD7-540A-FFD8-A02103CD3D2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1907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1.0</a:t>
                    </a: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754045F-75B4-C9C5-64AC-3CF1AE702B98}"/>
                    </a:ext>
                  </a:extLst>
                </p:cNvPr>
                <p:cNvSpPr txBox="1"/>
                <p:nvPr/>
              </p:nvSpPr>
              <p:spPr>
                <a:xfrm>
                  <a:off x="889889" y="3091634"/>
                  <a:ext cx="122982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 dirty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Model Kinship(PCC)</a:t>
                  </a:r>
                </a:p>
              </p:txBody>
            </p:sp>
          </p:grpSp>
          <p:grpSp>
            <p:nvGrpSpPr>
              <p:cNvPr id="67" name="Graphic 2">
                <a:extLst>
                  <a:ext uri="{FF2B5EF4-FFF2-40B4-BE49-F238E27FC236}">
                    <a16:creationId xmlns:a16="http://schemas.microsoft.com/office/drawing/2014/main" id="{495B3495-D6B6-2C25-6C84-DED6325B709C}"/>
                  </a:ext>
                </a:extLst>
              </p:cNvPr>
              <p:cNvGrpSpPr/>
              <p:nvPr/>
            </p:nvGrpSpPr>
            <p:grpSpPr>
              <a:xfrm>
                <a:off x="349259" y="1563540"/>
                <a:ext cx="235286" cy="1202167"/>
                <a:chOff x="349259" y="1563540"/>
                <a:chExt cx="235286" cy="1202167"/>
              </a:xfrm>
              <a:solidFill>
                <a:srgbClr val="000000"/>
              </a:solidFill>
            </p:grpSpPr>
            <p:grpSp>
              <p:nvGrpSpPr>
                <p:cNvPr id="68" name="Graphic 2">
                  <a:extLst>
                    <a:ext uri="{FF2B5EF4-FFF2-40B4-BE49-F238E27FC236}">
                      <a16:creationId xmlns:a16="http://schemas.microsoft.com/office/drawing/2014/main" id="{0C1D8ACF-C821-25F4-256F-60639866826F}"/>
                    </a:ext>
                  </a:extLst>
                </p:cNvPr>
                <p:cNvGrpSpPr/>
                <p:nvPr/>
              </p:nvGrpSpPr>
              <p:grpSpPr>
                <a:xfrm>
                  <a:off x="480600" y="2661763"/>
                  <a:ext cx="103944" cy="103944"/>
                  <a:chOff x="480600" y="2661763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D7696F42-13F6-4DD5-D64E-406DF9AD5F25}"/>
                      </a:ext>
                    </a:extLst>
                  </p:cNvPr>
                  <p:cNvSpPr/>
                  <p:nvPr/>
                </p:nvSpPr>
                <p:spPr>
                  <a:xfrm>
                    <a:off x="558559" y="2715228"/>
                    <a:ext cx="25986" cy="7424"/>
                  </a:xfrm>
                  <a:custGeom>
                    <a:avLst/>
                    <a:gdLst>
                      <a:gd name="connsiteX0" fmla="*/ 26031 w 25986"/>
                      <a:gd name="connsiteY0" fmla="*/ 205 h 7424"/>
                      <a:gd name="connsiteX1" fmla="*/ 45 w 25986"/>
                      <a:gd name="connsiteY1" fmla="*/ 205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031" y="205"/>
                        </a:moveTo>
                        <a:lnTo>
                          <a:pt x="45" y="205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049DAF5-C52A-521F-F21D-BB53D6E62ADF}"/>
                      </a:ext>
                    </a:extLst>
                  </p:cNvPr>
                  <p:cNvSpPr txBox="1"/>
                  <p:nvPr/>
                </p:nvSpPr>
                <p:spPr>
                  <a:xfrm>
                    <a:off x="389160" y="2616043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71" name="Graphic 2">
                  <a:extLst>
                    <a:ext uri="{FF2B5EF4-FFF2-40B4-BE49-F238E27FC236}">
                      <a16:creationId xmlns:a16="http://schemas.microsoft.com/office/drawing/2014/main" id="{DD84B4D4-7D9E-AFEA-CB67-D60E375821E8}"/>
                    </a:ext>
                  </a:extLst>
                </p:cNvPr>
                <p:cNvGrpSpPr/>
                <p:nvPr/>
              </p:nvGrpSpPr>
              <p:grpSpPr>
                <a:xfrm>
                  <a:off x="480600" y="2387208"/>
                  <a:ext cx="103944" cy="103944"/>
                  <a:chOff x="480600" y="2387208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7B1711FD-CF36-0155-81F8-8BCF9E7B2BE9}"/>
                      </a:ext>
                    </a:extLst>
                  </p:cNvPr>
                  <p:cNvSpPr/>
                  <p:nvPr/>
                </p:nvSpPr>
                <p:spPr>
                  <a:xfrm>
                    <a:off x="558559" y="2440673"/>
                    <a:ext cx="25986" cy="7424"/>
                  </a:xfrm>
                  <a:custGeom>
                    <a:avLst/>
                    <a:gdLst>
                      <a:gd name="connsiteX0" fmla="*/ 26031 w 25986"/>
                      <a:gd name="connsiteY0" fmla="*/ 168 h 7424"/>
                      <a:gd name="connsiteX1" fmla="*/ 45 w 25986"/>
                      <a:gd name="connsiteY1" fmla="*/ 168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031" y="168"/>
                        </a:moveTo>
                        <a:lnTo>
                          <a:pt x="45" y="168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91FA0098-1484-D689-2D6C-0CFC901469C9}"/>
                      </a:ext>
                    </a:extLst>
                  </p:cNvPr>
                  <p:cNvSpPr txBox="1"/>
                  <p:nvPr/>
                </p:nvSpPr>
                <p:spPr>
                  <a:xfrm>
                    <a:off x="389160" y="2341488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</a:t>
                    </a:r>
                  </a:p>
                </p:txBody>
              </p:sp>
            </p:grpSp>
            <p:grpSp>
              <p:nvGrpSpPr>
                <p:cNvPr id="74" name="Graphic 2">
                  <a:extLst>
                    <a:ext uri="{FF2B5EF4-FFF2-40B4-BE49-F238E27FC236}">
                      <a16:creationId xmlns:a16="http://schemas.microsoft.com/office/drawing/2014/main" id="{5CB89FC3-B221-2724-9DF8-C71126EFE6C5}"/>
                    </a:ext>
                  </a:extLst>
                </p:cNvPr>
                <p:cNvGrpSpPr/>
                <p:nvPr/>
              </p:nvGrpSpPr>
              <p:grpSpPr>
                <a:xfrm>
                  <a:off x="480600" y="2112653"/>
                  <a:ext cx="103944" cy="103944"/>
                  <a:chOff x="480600" y="2112653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7B5BDD3B-804E-5A88-8F0B-33E7D73E02E3}"/>
                      </a:ext>
                    </a:extLst>
                  </p:cNvPr>
                  <p:cNvSpPr/>
                  <p:nvPr/>
                </p:nvSpPr>
                <p:spPr>
                  <a:xfrm>
                    <a:off x="558559" y="2166118"/>
                    <a:ext cx="25986" cy="7424"/>
                  </a:xfrm>
                  <a:custGeom>
                    <a:avLst/>
                    <a:gdLst>
                      <a:gd name="connsiteX0" fmla="*/ 26031 w 25986"/>
                      <a:gd name="connsiteY0" fmla="*/ 131 h 7424"/>
                      <a:gd name="connsiteX1" fmla="*/ 45 w 25986"/>
                      <a:gd name="connsiteY1" fmla="*/ 131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031" y="131"/>
                        </a:moveTo>
                        <a:lnTo>
                          <a:pt x="45" y="131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EA75CB4A-B6FE-6868-C74D-A21852CFD06C}"/>
                      </a:ext>
                    </a:extLst>
                  </p:cNvPr>
                  <p:cNvSpPr txBox="1"/>
                  <p:nvPr/>
                </p:nvSpPr>
                <p:spPr>
                  <a:xfrm>
                    <a:off x="389160" y="2066933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2</a:t>
                    </a:r>
                  </a:p>
                </p:txBody>
              </p:sp>
            </p:grpSp>
            <p:grpSp>
              <p:nvGrpSpPr>
                <p:cNvPr id="77" name="Graphic 2">
                  <a:extLst>
                    <a:ext uri="{FF2B5EF4-FFF2-40B4-BE49-F238E27FC236}">
                      <a16:creationId xmlns:a16="http://schemas.microsoft.com/office/drawing/2014/main" id="{1C943543-3698-DA6F-1A5F-32F081B42A8E}"/>
                    </a:ext>
                  </a:extLst>
                </p:cNvPr>
                <p:cNvGrpSpPr/>
                <p:nvPr/>
              </p:nvGrpSpPr>
              <p:grpSpPr>
                <a:xfrm>
                  <a:off x="480600" y="1838096"/>
                  <a:ext cx="103944" cy="103944"/>
                  <a:chOff x="480600" y="1838096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86F35B1D-BE9C-42D0-D0B3-CF99F3CD83C5}"/>
                      </a:ext>
                    </a:extLst>
                  </p:cNvPr>
                  <p:cNvSpPr/>
                  <p:nvPr/>
                </p:nvSpPr>
                <p:spPr>
                  <a:xfrm>
                    <a:off x="558559" y="1891559"/>
                    <a:ext cx="25986" cy="7424"/>
                  </a:xfrm>
                  <a:custGeom>
                    <a:avLst/>
                    <a:gdLst>
                      <a:gd name="connsiteX0" fmla="*/ 26031 w 25986"/>
                      <a:gd name="connsiteY0" fmla="*/ 94 h 7424"/>
                      <a:gd name="connsiteX1" fmla="*/ 45 w 25986"/>
                      <a:gd name="connsiteY1" fmla="*/ 94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031" y="94"/>
                        </a:moveTo>
                        <a:lnTo>
                          <a:pt x="45" y="94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EE16E80-0536-A2C8-E50E-0C47EC5EDCDE}"/>
                      </a:ext>
                    </a:extLst>
                  </p:cNvPr>
                  <p:cNvSpPr txBox="1"/>
                  <p:nvPr/>
                </p:nvSpPr>
                <p:spPr>
                  <a:xfrm>
                    <a:off x="389160" y="1792376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3</a:t>
                    </a:r>
                  </a:p>
                </p:txBody>
              </p:sp>
            </p:grpSp>
            <p:grpSp>
              <p:nvGrpSpPr>
                <p:cNvPr id="80" name="Graphic 2">
                  <a:extLst>
                    <a:ext uri="{FF2B5EF4-FFF2-40B4-BE49-F238E27FC236}">
                      <a16:creationId xmlns:a16="http://schemas.microsoft.com/office/drawing/2014/main" id="{A3FD5C4C-65B8-E88D-FBBA-59378F537E5E}"/>
                    </a:ext>
                  </a:extLst>
                </p:cNvPr>
                <p:cNvGrpSpPr/>
                <p:nvPr/>
              </p:nvGrpSpPr>
              <p:grpSpPr>
                <a:xfrm>
                  <a:off x="480600" y="1563540"/>
                  <a:ext cx="103944" cy="103944"/>
                  <a:chOff x="480600" y="1563540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A4A68FA8-9504-9ED1-A82D-C4632FFD0990}"/>
                      </a:ext>
                    </a:extLst>
                  </p:cNvPr>
                  <p:cNvSpPr/>
                  <p:nvPr/>
                </p:nvSpPr>
                <p:spPr>
                  <a:xfrm>
                    <a:off x="558559" y="1617002"/>
                    <a:ext cx="25986" cy="7424"/>
                  </a:xfrm>
                  <a:custGeom>
                    <a:avLst/>
                    <a:gdLst>
                      <a:gd name="connsiteX0" fmla="*/ 26031 w 25986"/>
                      <a:gd name="connsiteY0" fmla="*/ 57 h 7424"/>
                      <a:gd name="connsiteX1" fmla="*/ 45 w 25986"/>
                      <a:gd name="connsiteY1" fmla="*/ 57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031" y="57"/>
                        </a:moveTo>
                        <a:lnTo>
                          <a:pt x="45" y="57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F5633208-6161-36B3-D52B-1BC6AE83BA32}"/>
                      </a:ext>
                    </a:extLst>
                  </p:cNvPr>
                  <p:cNvSpPr txBox="1"/>
                  <p:nvPr/>
                </p:nvSpPr>
                <p:spPr>
                  <a:xfrm>
                    <a:off x="389160" y="1517820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4</a:t>
                    </a:r>
                  </a:p>
                </p:txBody>
              </p:sp>
            </p:grp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804A3B3-DEDE-A98D-14EF-EC073FA6A448}"/>
                    </a:ext>
                  </a:extLst>
                </p:cNvPr>
                <p:cNvSpPr txBox="1"/>
                <p:nvPr/>
              </p:nvSpPr>
              <p:spPr>
                <a:xfrm rot="-5400000">
                  <a:off x="75916" y="2101369"/>
                  <a:ext cx="650630" cy="195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Merge Gain</a:t>
                  </a:r>
                </a:p>
              </p:txBody>
            </p:sp>
          </p:grp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C117B7D-92E4-B1C1-478B-E00DD666063B}"/>
                  </a:ext>
                </a:extLst>
              </p:cNvPr>
              <p:cNvSpPr/>
              <p:nvPr/>
            </p:nvSpPr>
            <p:spPr>
              <a:xfrm>
                <a:off x="664004" y="2145878"/>
                <a:ext cx="1589178" cy="598980"/>
              </a:xfrm>
              <a:custGeom>
                <a:avLst/>
                <a:gdLst>
                  <a:gd name="connsiteX0" fmla="*/ 1567892 w 1589178"/>
                  <a:gd name="connsiteY0" fmla="*/ 590955 h 598980"/>
                  <a:gd name="connsiteX1" fmla="*/ 1576082 w 1589178"/>
                  <a:gd name="connsiteY1" fmla="*/ 594043 h 598980"/>
                  <a:gd name="connsiteX2" fmla="*/ 1589178 w 1589178"/>
                  <a:gd name="connsiteY2" fmla="*/ 598981 h 598980"/>
                  <a:gd name="connsiteX3" fmla="*/ 1551513 w 1589178"/>
                  <a:gd name="connsiteY3" fmla="*/ 584778 h 598980"/>
                  <a:gd name="connsiteX4" fmla="*/ 1548239 w 1589178"/>
                  <a:gd name="connsiteY4" fmla="*/ 583545 h 598980"/>
                  <a:gd name="connsiteX5" fmla="*/ 1526945 w 1589178"/>
                  <a:gd name="connsiteY5" fmla="*/ 575519 h 598980"/>
                  <a:gd name="connsiteX6" fmla="*/ 826032 w 1589178"/>
                  <a:gd name="connsiteY6" fmla="*/ 311336 h 598980"/>
                  <a:gd name="connsiteX7" fmla="*/ 1346810 w 1589178"/>
                  <a:gd name="connsiteY7" fmla="*/ 507628 h 598980"/>
                  <a:gd name="connsiteX8" fmla="*/ 1531860 w 1589178"/>
                  <a:gd name="connsiteY8" fmla="*/ 577375 h 598980"/>
                  <a:gd name="connsiteX9" fmla="*/ 1130634 w 1589178"/>
                  <a:gd name="connsiteY9" fmla="*/ 426151 h 598980"/>
                  <a:gd name="connsiteX10" fmla="*/ 1332072 w 1589178"/>
                  <a:gd name="connsiteY10" fmla="*/ 502067 h 598980"/>
                  <a:gd name="connsiteX11" fmla="*/ 1481091 w 1589178"/>
                  <a:gd name="connsiteY11" fmla="*/ 558242 h 598980"/>
                  <a:gd name="connsiteX12" fmla="*/ 1535135 w 1589178"/>
                  <a:gd name="connsiteY12" fmla="*/ 578608 h 598980"/>
                  <a:gd name="connsiteX13" fmla="*/ 1440152 w 1589178"/>
                  <a:gd name="connsiteY13" fmla="*/ 542806 h 598980"/>
                  <a:gd name="connsiteX14" fmla="*/ 1379559 w 1589178"/>
                  <a:gd name="connsiteY14" fmla="*/ 519968 h 598980"/>
                  <a:gd name="connsiteX15" fmla="*/ 925930 w 1589178"/>
                  <a:gd name="connsiteY15" fmla="*/ 348994 h 598980"/>
                  <a:gd name="connsiteX16" fmla="*/ 1379559 w 1589178"/>
                  <a:gd name="connsiteY16" fmla="*/ 519968 h 598980"/>
                  <a:gd name="connsiteX17" fmla="*/ 1286871 w 1589178"/>
                  <a:gd name="connsiteY17" fmla="*/ 485035 h 598980"/>
                  <a:gd name="connsiteX18" fmla="*/ 1253460 w 1589178"/>
                  <a:gd name="connsiteY18" fmla="*/ 472443 h 598980"/>
                  <a:gd name="connsiteX19" fmla="*/ 1297681 w 1589178"/>
                  <a:gd name="connsiteY19" fmla="*/ 489104 h 598980"/>
                  <a:gd name="connsiteX20" fmla="*/ 1430329 w 1589178"/>
                  <a:gd name="connsiteY20" fmla="*/ 539101 h 598980"/>
                  <a:gd name="connsiteX21" fmla="*/ 1261649 w 1589178"/>
                  <a:gd name="connsiteY21" fmla="*/ 475524 h 598980"/>
                  <a:gd name="connsiteX22" fmla="*/ 626236 w 1589178"/>
                  <a:gd name="connsiteY22" fmla="*/ 236036 h 598980"/>
                  <a:gd name="connsiteX23" fmla="*/ 1402487 w 1589178"/>
                  <a:gd name="connsiteY23" fmla="*/ 528610 h 598980"/>
                  <a:gd name="connsiteX24" fmla="*/ 763799 w 1589178"/>
                  <a:gd name="connsiteY24" fmla="*/ 287882 h 598980"/>
                  <a:gd name="connsiteX25" fmla="*/ 0 w 1589178"/>
                  <a:gd name="connsiteY25" fmla="*/ 0 h 598980"/>
                  <a:gd name="connsiteX26" fmla="*/ 97441 w 1589178"/>
                  <a:gd name="connsiteY26" fmla="*/ 36722 h 598980"/>
                  <a:gd name="connsiteX27" fmla="*/ 600034 w 1589178"/>
                  <a:gd name="connsiteY27" fmla="*/ 226161 h 598980"/>
                  <a:gd name="connsiteX28" fmla="*/ 316722 w 1589178"/>
                  <a:gd name="connsiteY28" fmla="*/ 119373 h 598980"/>
                  <a:gd name="connsiteX29" fmla="*/ 698299 w 1589178"/>
                  <a:gd name="connsiteY29" fmla="*/ 263195 h 598980"/>
                  <a:gd name="connsiteX30" fmla="*/ 396964 w 1589178"/>
                  <a:gd name="connsiteY30" fmla="*/ 149621 h 598980"/>
                  <a:gd name="connsiteX31" fmla="*/ 1144229 w 1589178"/>
                  <a:gd name="connsiteY31" fmla="*/ 431274 h 598980"/>
                  <a:gd name="connsiteX32" fmla="*/ 53060 w 1589178"/>
                  <a:gd name="connsiteY32" fmla="*/ 19994 h 598980"/>
                  <a:gd name="connsiteX33" fmla="*/ 53060 w 1589178"/>
                  <a:gd name="connsiteY33" fmla="*/ 19994 h 598980"/>
                  <a:gd name="connsiteX34" fmla="*/ 7206 w 1589178"/>
                  <a:gd name="connsiteY34" fmla="*/ 2710 h 598980"/>
                  <a:gd name="connsiteX35" fmla="*/ 634425 w 1589178"/>
                  <a:gd name="connsiteY35" fmla="*/ 239117 h 59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589178" h="598980">
                    <a:moveTo>
                      <a:pt x="1567892" y="590955"/>
                    </a:moveTo>
                    <a:lnTo>
                      <a:pt x="1576082" y="594043"/>
                    </a:lnTo>
                    <a:lnTo>
                      <a:pt x="1589178" y="598981"/>
                    </a:lnTo>
                    <a:lnTo>
                      <a:pt x="1551513" y="584778"/>
                    </a:lnTo>
                    <a:lnTo>
                      <a:pt x="1548239" y="583545"/>
                    </a:lnTo>
                    <a:lnTo>
                      <a:pt x="1526945" y="575519"/>
                    </a:lnTo>
                    <a:lnTo>
                      <a:pt x="826032" y="311336"/>
                    </a:lnTo>
                    <a:lnTo>
                      <a:pt x="1346810" y="507628"/>
                    </a:lnTo>
                    <a:lnTo>
                      <a:pt x="1531860" y="577375"/>
                    </a:lnTo>
                    <a:lnTo>
                      <a:pt x="1130634" y="426151"/>
                    </a:lnTo>
                    <a:lnTo>
                      <a:pt x="1332072" y="502067"/>
                    </a:lnTo>
                    <a:lnTo>
                      <a:pt x="1481091" y="558242"/>
                    </a:lnTo>
                    <a:lnTo>
                      <a:pt x="1535135" y="578608"/>
                    </a:lnTo>
                    <a:lnTo>
                      <a:pt x="1440152" y="542806"/>
                    </a:lnTo>
                    <a:lnTo>
                      <a:pt x="1379559" y="519968"/>
                    </a:lnTo>
                    <a:lnTo>
                      <a:pt x="925930" y="348994"/>
                    </a:lnTo>
                    <a:lnTo>
                      <a:pt x="1379559" y="519968"/>
                    </a:lnTo>
                    <a:lnTo>
                      <a:pt x="1286871" y="485035"/>
                    </a:lnTo>
                    <a:lnTo>
                      <a:pt x="1253460" y="472443"/>
                    </a:lnTo>
                    <a:lnTo>
                      <a:pt x="1297681" y="489104"/>
                    </a:lnTo>
                    <a:lnTo>
                      <a:pt x="1430329" y="539101"/>
                    </a:lnTo>
                    <a:lnTo>
                      <a:pt x="1261649" y="475524"/>
                    </a:lnTo>
                    <a:lnTo>
                      <a:pt x="626236" y="236036"/>
                    </a:lnTo>
                    <a:lnTo>
                      <a:pt x="1402487" y="528610"/>
                    </a:lnTo>
                    <a:lnTo>
                      <a:pt x="763799" y="287882"/>
                    </a:lnTo>
                    <a:lnTo>
                      <a:pt x="0" y="0"/>
                    </a:lnTo>
                    <a:lnTo>
                      <a:pt x="97441" y="36722"/>
                    </a:lnTo>
                    <a:lnTo>
                      <a:pt x="600034" y="226161"/>
                    </a:lnTo>
                    <a:lnTo>
                      <a:pt x="316722" y="119373"/>
                    </a:lnTo>
                    <a:lnTo>
                      <a:pt x="698299" y="263195"/>
                    </a:lnTo>
                    <a:lnTo>
                      <a:pt x="396964" y="149621"/>
                    </a:lnTo>
                    <a:lnTo>
                      <a:pt x="1144229" y="431274"/>
                    </a:lnTo>
                    <a:lnTo>
                      <a:pt x="53060" y="19994"/>
                    </a:lnTo>
                    <a:lnTo>
                      <a:pt x="53060" y="19994"/>
                    </a:lnTo>
                    <a:lnTo>
                      <a:pt x="7206" y="2710"/>
                    </a:lnTo>
                    <a:lnTo>
                      <a:pt x="634425" y="239117"/>
                    </a:lnTo>
                  </a:path>
                </a:pathLst>
              </a:custGeom>
              <a:noFill/>
              <a:ln w="11127" cap="flat">
                <a:solidFill>
                  <a:srgbClr val="808080"/>
                </a:solidFill>
                <a:custDash>
                  <a:ds d="112500" sp="185625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922C220-076F-6204-0AAB-2344BEFD14B8}"/>
                  </a:ext>
                </a:extLst>
              </p:cNvPr>
              <p:cNvSpPr/>
              <p:nvPr/>
            </p:nvSpPr>
            <p:spPr>
              <a:xfrm>
                <a:off x="584545" y="1422892"/>
                <a:ext cx="7424" cy="1552338"/>
              </a:xfrm>
              <a:custGeom>
                <a:avLst/>
                <a:gdLst>
                  <a:gd name="connsiteX0" fmla="*/ 0 w 7424"/>
                  <a:gd name="connsiteY0" fmla="*/ 1552338 h 1552338"/>
                  <a:gd name="connsiteX1" fmla="*/ 0 w 7424"/>
                  <a:gd name="connsiteY1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4" h="1552338">
                    <a:moveTo>
                      <a:pt x="0" y="1552338"/>
                    </a:moveTo>
                    <a:lnTo>
                      <a:pt x="0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788C552-6476-296B-BD38-7EB787E783C6}"/>
                  </a:ext>
                </a:extLst>
              </p:cNvPr>
              <p:cNvSpPr/>
              <p:nvPr/>
            </p:nvSpPr>
            <p:spPr>
              <a:xfrm>
                <a:off x="2332641" y="1422892"/>
                <a:ext cx="7424" cy="1552338"/>
              </a:xfrm>
              <a:custGeom>
                <a:avLst/>
                <a:gdLst>
                  <a:gd name="connsiteX0" fmla="*/ 0 w 7424"/>
                  <a:gd name="connsiteY0" fmla="*/ 1552338 h 1552338"/>
                  <a:gd name="connsiteX1" fmla="*/ 0 w 7424"/>
                  <a:gd name="connsiteY1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4" h="1552338">
                    <a:moveTo>
                      <a:pt x="0" y="1552338"/>
                    </a:moveTo>
                    <a:lnTo>
                      <a:pt x="0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C4B17CD-7C1A-8664-1E6A-E0EAE07C3F11}"/>
                  </a:ext>
                </a:extLst>
              </p:cNvPr>
              <p:cNvSpPr/>
              <p:nvPr/>
            </p:nvSpPr>
            <p:spPr>
              <a:xfrm>
                <a:off x="584545" y="2975230"/>
                <a:ext cx="1748095" cy="7424"/>
              </a:xfrm>
              <a:custGeom>
                <a:avLst/>
                <a:gdLst>
                  <a:gd name="connsiteX0" fmla="*/ 0 w 1748095"/>
                  <a:gd name="connsiteY0" fmla="*/ 0 h 7424"/>
                  <a:gd name="connsiteX1" fmla="*/ 1748096 w 1748095"/>
                  <a:gd name="connsiteY1" fmla="*/ 0 h 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8095" h="7424">
                    <a:moveTo>
                      <a:pt x="0" y="0"/>
                    </a:moveTo>
                    <a:lnTo>
                      <a:pt x="1748096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33579F6-A045-4243-C2DA-450656FC9289}"/>
                  </a:ext>
                </a:extLst>
              </p:cNvPr>
              <p:cNvSpPr/>
              <p:nvPr/>
            </p:nvSpPr>
            <p:spPr>
              <a:xfrm>
                <a:off x="584545" y="1422892"/>
                <a:ext cx="1748095" cy="7424"/>
              </a:xfrm>
              <a:custGeom>
                <a:avLst/>
                <a:gdLst>
                  <a:gd name="connsiteX0" fmla="*/ 0 w 1748095"/>
                  <a:gd name="connsiteY0" fmla="*/ 0 h 7424"/>
                  <a:gd name="connsiteX1" fmla="*/ 1748096 w 1748095"/>
                  <a:gd name="connsiteY1" fmla="*/ 0 h 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8095" h="7424">
                    <a:moveTo>
                      <a:pt x="0" y="0"/>
                    </a:moveTo>
                    <a:lnTo>
                      <a:pt x="1748096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03050F4-0BC4-58A3-22C5-F6BF0BDBEDD3}"/>
                  </a:ext>
                </a:extLst>
              </p:cNvPr>
              <p:cNvSpPr txBox="1"/>
              <p:nvPr/>
            </p:nvSpPr>
            <p:spPr>
              <a:xfrm>
                <a:off x="1025621" y="1250953"/>
                <a:ext cx="865944" cy="195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PCC Distribution</a:t>
                </a:r>
              </a:p>
            </p:txBody>
          </p:sp>
        </p:grpSp>
        <p:grpSp>
          <p:nvGrpSpPr>
            <p:cNvPr id="90" name="Graphic 2">
              <a:extLst>
                <a:ext uri="{FF2B5EF4-FFF2-40B4-BE49-F238E27FC236}">
                  <a16:creationId xmlns:a16="http://schemas.microsoft.com/office/drawing/2014/main" id="{4851F040-3C5B-EBC8-5A72-7697694DF22F}"/>
                </a:ext>
              </a:extLst>
            </p:cNvPr>
            <p:cNvGrpSpPr/>
            <p:nvPr/>
          </p:nvGrpSpPr>
          <p:grpSpPr>
            <a:xfrm>
              <a:off x="2792484" y="1250953"/>
              <a:ext cx="1990806" cy="2071513"/>
              <a:chOff x="2792484" y="1250953"/>
              <a:chExt cx="1990806" cy="2071513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A429299-FED0-A824-9DC6-98DAC8185FD6}"/>
                  </a:ext>
                </a:extLst>
              </p:cNvPr>
              <p:cNvSpPr/>
              <p:nvPr/>
            </p:nvSpPr>
            <p:spPr>
              <a:xfrm>
                <a:off x="3027770" y="1422892"/>
                <a:ext cx="1748095" cy="1552338"/>
              </a:xfrm>
              <a:custGeom>
                <a:avLst/>
                <a:gdLst>
                  <a:gd name="connsiteX0" fmla="*/ 0 w 1748095"/>
                  <a:gd name="connsiteY0" fmla="*/ 1552338 h 1552338"/>
                  <a:gd name="connsiteX1" fmla="*/ 1748096 w 1748095"/>
                  <a:gd name="connsiteY1" fmla="*/ 1552338 h 1552338"/>
                  <a:gd name="connsiteX2" fmla="*/ 1748096 w 1748095"/>
                  <a:gd name="connsiteY2" fmla="*/ 0 h 1552338"/>
                  <a:gd name="connsiteX3" fmla="*/ 0 w 1748095"/>
                  <a:gd name="connsiteY3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8095" h="1552338">
                    <a:moveTo>
                      <a:pt x="0" y="1552338"/>
                    </a:moveTo>
                    <a:lnTo>
                      <a:pt x="1748096" y="1552338"/>
                    </a:lnTo>
                    <a:lnTo>
                      <a:pt x="17480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4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2" name="Graphic 2">
                <a:extLst>
                  <a:ext uri="{FF2B5EF4-FFF2-40B4-BE49-F238E27FC236}">
                    <a16:creationId xmlns:a16="http://schemas.microsoft.com/office/drawing/2014/main" id="{A970F2B3-DB19-288D-D5B1-4BAF880C8C9F}"/>
                  </a:ext>
                </a:extLst>
              </p:cNvPr>
              <p:cNvGrpSpPr/>
              <p:nvPr/>
            </p:nvGrpSpPr>
            <p:grpSpPr>
              <a:xfrm>
                <a:off x="3070105" y="1456329"/>
                <a:ext cx="1663425" cy="1485460"/>
                <a:chOff x="3070105" y="1456329"/>
                <a:chExt cx="1663425" cy="1485460"/>
              </a:xfrm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83522CB9-9C57-DD4F-30FD-E8BDD5A618AA}"/>
                    </a:ext>
                  </a:extLst>
                </p:cNvPr>
                <p:cNvSpPr/>
                <p:nvPr/>
              </p:nvSpPr>
              <p:spPr>
                <a:xfrm>
                  <a:off x="4643040" y="2609464"/>
                  <a:ext cx="74246" cy="74246"/>
                </a:xfrm>
                <a:custGeom>
                  <a:avLst/>
                  <a:gdLst>
                    <a:gd name="connsiteX0" fmla="*/ 37719 w 74246"/>
                    <a:gd name="connsiteY0" fmla="*/ 74441 h 74246"/>
                    <a:gd name="connsiteX1" fmla="*/ 63969 w 74246"/>
                    <a:gd name="connsiteY1" fmla="*/ 63568 h 74246"/>
                    <a:gd name="connsiteX2" fmla="*/ 74843 w 74246"/>
                    <a:gd name="connsiteY2" fmla="*/ 37318 h 74246"/>
                    <a:gd name="connsiteX3" fmla="*/ 63969 w 74246"/>
                    <a:gd name="connsiteY3" fmla="*/ 11068 h 74246"/>
                    <a:gd name="connsiteX4" fmla="*/ 37719 w 74246"/>
                    <a:gd name="connsiteY4" fmla="*/ 195 h 74246"/>
                    <a:gd name="connsiteX5" fmla="*/ 11470 w 74246"/>
                    <a:gd name="connsiteY5" fmla="*/ 11068 h 74246"/>
                    <a:gd name="connsiteX6" fmla="*/ 596 w 74246"/>
                    <a:gd name="connsiteY6" fmla="*/ 37318 h 74246"/>
                    <a:gd name="connsiteX7" fmla="*/ 11470 w 74246"/>
                    <a:gd name="connsiteY7" fmla="*/ 63568 h 74246"/>
                    <a:gd name="connsiteX8" fmla="*/ 37719 w 74246"/>
                    <a:gd name="connsiteY8" fmla="*/ 7444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719" y="74441"/>
                      </a:moveTo>
                      <a:cubicBezTo>
                        <a:pt x="47565" y="74441"/>
                        <a:pt x="57008" y="70530"/>
                        <a:pt x="63969" y="63568"/>
                      </a:cubicBezTo>
                      <a:cubicBezTo>
                        <a:pt x="70931" y="56607"/>
                        <a:pt x="74843" y="47164"/>
                        <a:pt x="74843" y="37318"/>
                      </a:cubicBezTo>
                      <a:cubicBezTo>
                        <a:pt x="74843" y="27473"/>
                        <a:pt x="70931" y="18030"/>
                        <a:pt x="63969" y="11068"/>
                      </a:cubicBezTo>
                      <a:cubicBezTo>
                        <a:pt x="57008" y="4107"/>
                        <a:pt x="47565" y="195"/>
                        <a:pt x="37719" y="195"/>
                      </a:cubicBezTo>
                      <a:cubicBezTo>
                        <a:pt x="27874" y="195"/>
                        <a:pt x="18431" y="4107"/>
                        <a:pt x="11470" y="11068"/>
                      </a:cubicBezTo>
                      <a:cubicBezTo>
                        <a:pt x="4508" y="18030"/>
                        <a:pt x="596" y="27473"/>
                        <a:pt x="596" y="37318"/>
                      </a:cubicBezTo>
                      <a:cubicBezTo>
                        <a:pt x="596" y="47164"/>
                        <a:pt x="4508" y="56607"/>
                        <a:pt x="11470" y="63568"/>
                      </a:cubicBezTo>
                      <a:cubicBezTo>
                        <a:pt x="18431" y="70530"/>
                        <a:pt x="27874" y="74441"/>
                        <a:pt x="37719" y="74441"/>
                      </a:cubicBezTo>
                      <a:close/>
                    </a:path>
                  </a:pathLst>
                </a:custGeom>
                <a:solidFill>
                  <a:srgbClr val="6300A7">
                    <a:alpha val="70000"/>
                  </a:srgbClr>
                </a:solidFill>
                <a:ln w="7418" cap="flat">
                  <a:solidFill>
                    <a:srgbClr val="6300A7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5F20A682-E1FE-C893-9450-D9AA3171E59A}"/>
                    </a:ext>
                  </a:extLst>
                </p:cNvPr>
                <p:cNvSpPr/>
                <p:nvPr/>
              </p:nvSpPr>
              <p:spPr>
                <a:xfrm>
                  <a:off x="4649536" y="2661629"/>
                  <a:ext cx="74246" cy="74246"/>
                </a:xfrm>
                <a:custGeom>
                  <a:avLst/>
                  <a:gdLst>
                    <a:gd name="connsiteX0" fmla="*/ 37720 w 74246"/>
                    <a:gd name="connsiteY0" fmla="*/ 74448 h 74246"/>
                    <a:gd name="connsiteX1" fmla="*/ 63970 w 74246"/>
                    <a:gd name="connsiteY1" fmla="*/ 63575 h 74246"/>
                    <a:gd name="connsiteX2" fmla="*/ 74843 w 74246"/>
                    <a:gd name="connsiteY2" fmla="*/ 37325 h 74246"/>
                    <a:gd name="connsiteX3" fmla="*/ 63970 w 74246"/>
                    <a:gd name="connsiteY3" fmla="*/ 11075 h 74246"/>
                    <a:gd name="connsiteX4" fmla="*/ 37720 w 74246"/>
                    <a:gd name="connsiteY4" fmla="*/ 202 h 74246"/>
                    <a:gd name="connsiteX5" fmla="*/ 11470 w 74246"/>
                    <a:gd name="connsiteY5" fmla="*/ 11075 h 74246"/>
                    <a:gd name="connsiteX6" fmla="*/ 597 w 74246"/>
                    <a:gd name="connsiteY6" fmla="*/ 37325 h 74246"/>
                    <a:gd name="connsiteX7" fmla="*/ 11470 w 74246"/>
                    <a:gd name="connsiteY7" fmla="*/ 63575 h 74246"/>
                    <a:gd name="connsiteX8" fmla="*/ 37720 w 74246"/>
                    <a:gd name="connsiteY8" fmla="*/ 74448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720" y="74448"/>
                      </a:moveTo>
                      <a:cubicBezTo>
                        <a:pt x="47566" y="74448"/>
                        <a:pt x="57009" y="70537"/>
                        <a:pt x="63970" y="63575"/>
                      </a:cubicBezTo>
                      <a:cubicBezTo>
                        <a:pt x="70932" y="56614"/>
                        <a:pt x="74843" y="47171"/>
                        <a:pt x="74843" y="37325"/>
                      </a:cubicBezTo>
                      <a:cubicBezTo>
                        <a:pt x="74843" y="27480"/>
                        <a:pt x="70932" y="18037"/>
                        <a:pt x="63970" y="11075"/>
                      </a:cubicBezTo>
                      <a:cubicBezTo>
                        <a:pt x="57009" y="4114"/>
                        <a:pt x="47566" y="202"/>
                        <a:pt x="37720" y="202"/>
                      </a:cubicBezTo>
                      <a:cubicBezTo>
                        <a:pt x="27875" y="202"/>
                        <a:pt x="18432" y="4114"/>
                        <a:pt x="11470" y="11075"/>
                      </a:cubicBezTo>
                      <a:cubicBezTo>
                        <a:pt x="4509" y="18037"/>
                        <a:pt x="597" y="27480"/>
                        <a:pt x="597" y="37325"/>
                      </a:cubicBezTo>
                      <a:cubicBezTo>
                        <a:pt x="597" y="47171"/>
                        <a:pt x="4509" y="56614"/>
                        <a:pt x="11470" y="63575"/>
                      </a:cubicBezTo>
                      <a:cubicBezTo>
                        <a:pt x="18432" y="70537"/>
                        <a:pt x="27875" y="74448"/>
                        <a:pt x="37720" y="74448"/>
                      </a:cubicBezTo>
                      <a:close/>
                    </a:path>
                  </a:pathLst>
                </a:custGeom>
                <a:solidFill>
                  <a:srgbClr val="5502A4">
                    <a:alpha val="70000"/>
                  </a:srgbClr>
                </a:solidFill>
                <a:ln w="7418" cap="flat">
                  <a:solidFill>
                    <a:srgbClr val="5502A4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DC987313-98EC-35B0-EDC7-B3D3AE2B2305}"/>
                    </a:ext>
                  </a:extLst>
                </p:cNvPr>
                <p:cNvSpPr/>
                <p:nvPr/>
              </p:nvSpPr>
              <p:spPr>
                <a:xfrm>
                  <a:off x="4659285" y="2675357"/>
                  <a:ext cx="74246" cy="74246"/>
                </a:xfrm>
                <a:custGeom>
                  <a:avLst/>
                  <a:gdLst>
                    <a:gd name="connsiteX0" fmla="*/ 37722 w 74246"/>
                    <a:gd name="connsiteY0" fmla="*/ 74450 h 74246"/>
                    <a:gd name="connsiteX1" fmla="*/ 63972 w 74246"/>
                    <a:gd name="connsiteY1" fmla="*/ 63577 h 74246"/>
                    <a:gd name="connsiteX2" fmla="*/ 74845 w 74246"/>
                    <a:gd name="connsiteY2" fmla="*/ 37327 h 74246"/>
                    <a:gd name="connsiteX3" fmla="*/ 63972 w 74246"/>
                    <a:gd name="connsiteY3" fmla="*/ 11077 h 74246"/>
                    <a:gd name="connsiteX4" fmla="*/ 37722 w 74246"/>
                    <a:gd name="connsiteY4" fmla="*/ 204 h 74246"/>
                    <a:gd name="connsiteX5" fmla="*/ 11472 w 74246"/>
                    <a:gd name="connsiteY5" fmla="*/ 11077 h 74246"/>
                    <a:gd name="connsiteX6" fmla="*/ 599 w 74246"/>
                    <a:gd name="connsiteY6" fmla="*/ 37327 h 74246"/>
                    <a:gd name="connsiteX7" fmla="*/ 11472 w 74246"/>
                    <a:gd name="connsiteY7" fmla="*/ 63577 h 74246"/>
                    <a:gd name="connsiteX8" fmla="*/ 37722 w 74246"/>
                    <a:gd name="connsiteY8" fmla="*/ 7445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722" y="74450"/>
                      </a:moveTo>
                      <a:cubicBezTo>
                        <a:pt x="47567" y="74450"/>
                        <a:pt x="57010" y="70539"/>
                        <a:pt x="63972" y="63577"/>
                      </a:cubicBezTo>
                      <a:cubicBezTo>
                        <a:pt x="70933" y="56616"/>
                        <a:pt x="74845" y="47172"/>
                        <a:pt x="74845" y="37327"/>
                      </a:cubicBezTo>
                      <a:cubicBezTo>
                        <a:pt x="74845" y="27482"/>
                        <a:pt x="70933" y="18039"/>
                        <a:pt x="63972" y="11077"/>
                      </a:cubicBezTo>
                      <a:cubicBezTo>
                        <a:pt x="57010" y="4116"/>
                        <a:pt x="47567" y="204"/>
                        <a:pt x="37722" y="204"/>
                      </a:cubicBezTo>
                      <a:cubicBezTo>
                        <a:pt x="27876" y="204"/>
                        <a:pt x="18433" y="4116"/>
                        <a:pt x="11472" y="11077"/>
                      </a:cubicBezTo>
                      <a:cubicBezTo>
                        <a:pt x="4510" y="18039"/>
                        <a:pt x="599" y="27482"/>
                        <a:pt x="599" y="37327"/>
                      </a:cubicBezTo>
                      <a:cubicBezTo>
                        <a:pt x="599" y="47172"/>
                        <a:pt x="4510" y="56616"/>
                        <a:pt x="11472" y="63577"/>
                      </a:cubicBezTo>
                      <a:cubicBezTo>
                        <a:pt x="18433" y="70539"/>
                        <a:pt x="27876" y="74450"/>
                        <a:pt x="37722" y="74450"/>
                      </a:cubicBezTo>
                      <a:close/>
                    </a:path>
                  </a:pathLst>
                </a:custGeom>
                <a:solidFill>
                  <a:srgbClr val="5002A2">
                    <a:alpha val="70000"/>
                  </a:srgbClr>
                </a:solidFill>
                <a:ln w="7418" cap="flat">
                  <a:solidFill>
                    <a:srgbClr val="5002A2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9CC36880-ADC3-CBA9-9140-F755992B6585}"/>
                    </a:ext>
                  </a:extLst>
                </p:cNvPr>
                <p:cNvSpPr/>
                <p:nvPr/>
              </p:nvSpPr>
              <p:spPr>
                <a:xfrm>
                  <a:off x="4630039" y="2683591"/>
                  <a:ext cx="74246" cy="74246"/>
                </a:xfrm>
                <a:custGeom>
                  <a:avLst/>
                  <a:gdLst>
                    <a:gd name="connsiteX0" fmla="*/ 37718 w 74246"/>
                    <a:gd name="connsiteY0" fmla="*/ 74451 h 74246"/>
                    <a:gd name="connsiteX1" fmla="*/ 63968 w 74246"/>
                    <a:gd name="connsiteY1" fmla="*/ 63578 h 74246"/>
                    <a:gd name="connsiteX2" fmla="*/ 74841 w 74246"/>
                    <a:gd name="connsiteY2" fmla="*/ 37328 h 74246"/>
                    <a:gd name="connsiteX3" fmla="*/ 63968 w 74246"/>
                    <a:gd name="connsiteY3" fmla="*/ 11078 h 74246"/>
                    <a:gd name="connsiteX4" fmla="*/ 37718 w 74246"/>
                    <a:gd name="connsiteY4" fmla="*/ 205 h 74246"/>
                    <a:gd name="connsiteX5" fmla="*/ 11468 w 74246"/>
                    <a:gd name="connsiteY5" fmla="*/ 11078 h 74246"/>
                    <a:gd name="connsiteX6" fmla="*/ 595 w 74246"/>
                    <a:gd name="connsiteY6" fmla="*/ 37328 h 74246"/>
                    <a:gd name="connsiteX7" fmla="*/ 11468 w 74246"/>
                    <a:gd name="connsiteY7" fmla="*/ 63578 h 74246"/>
                    <a:gd name="connsiteX8" fmla="*/ 37718 w 74246"/>
                    <a:gd name="connsiteY8" fmla="*/ 7445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718" y="74451"/>
                      </a:moveTo>
                      <a:cubicBezTo>
                        <a:pt x="47563" y="74451"/>
                        <a:pt x="57006" y="70540"/>
                        <a:pt x="63968" y="63578"/>
                      </a:cubicBezTo>
                      <a:cubicBezTo>
                        <a:pt x="70929" y="56617"/>
                        <a:pt x="74841" y="47174"/>
                        <a:pt x="74841" y="37328"/>
                      </a:cubicBezTo>
                      <a:cubicBezTo>
                        <a:pt x="74841" y="27483"/>
                        <a:pt x="70929" y="18040"/>
                        <a:pt x="63968" y="11078"/>
                      </a:cubicBezTo>
                      <a:cubicBezTo>
                        <a:pt x="57006" y="4117"/>
                        <a:pt x="47563" y="205"/>
                        <a:pt x="37718" y="205"/>
                      </a:cubicBezTo>
                      <a:cubicBezTo>
                        <a:pt x="27873" y="205"/>
                        <a:pt x="18429" y="4117"/>
                        <a:pt x="11468" y="11078"/>
                      </a:cubicBezTo>
                      <a:cubicBezTo>
                        <a:pt x="4506" y="18040"/>
                        <a:pt x="595" y="27483"/>
                        <a:pt x="595" y="37328"/>
                      </a:cubicBezTo>
                      <a:cubicBezTo>
                        <a:pt x="595" y="47174"/>
                        <a:pt x="4506" y="56617"/>
                        <a:pt x="11468" y="63578"/>
                      </a:cubicBezTo>
                      <a:cubicBezTo>
                        <a:pt x="18429" y="70540"/>
                        <a:pt x="27873" y="74451"/>
                        <a:pt x="37718" y="74451"/>
                      </a:cubicBezTo>
                      <a:close/>
                    </a:path>
                  </a:pathLst>
                </a:custGeom>
                <a:solidFill>
                  <a:srgbClr val="4E02A2">
                    <a:alpha val="70000"/>
                  </a:srgbClr>
                </a:solidFill>
                <a:ln w="7418" cap="flat">
                  <a:solidFill>
                    <a:srgbClr val="4E02A2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7B7244F-9AE9-7203-7BA9-6A8C5691CE79}"/>
                    </a:ext>
                  </a:extLst>
                </p:cNvPr>
                <p:cNvSpPr/>
                <p:nvPr/>
              </p:nvSpPr>
              <p:spPr>
                <a:xfrm>
                  <a:off x="4623535" y="2683591"/>
                  <a:ext cx="74246" cy="74246"/>
                </a:xfrm>
                <a:custGeom>
                  <a:avLst/>
                  <a:gdLst>
                    <a:gd name="connsiteX0" fmla="*/ 37717 w 74246"/>
                    <a:gd name="connsiteY0" fmla="*/ 74451 h 74246"/>
                    <a:gd name="connsiteX1" fmla="*/ 63967 w 74246"/>
                    <a:gd name="connsiteY1" fmla="*/ 63578 h 74246"/>
                    <a:gd name="connsiteX2" fmla="*/ 74840 w 74246"/>
                    <a:gd name="connsiteY2" fmla="*/ 37328 h 74246"/>
                    <a:gd name="connsiteX3" fmla="*/ 63967 w 74246"/>
                    <a:gd name="connsiteY3" fmla="*/ 11078 h 74246"/>
                    <a:gd name="connsiteX4" fmla="*/ 37717 w 74246"/>
                    <a:gd name="connsiteY4" fmla="*/ 205 h 74246"/>
                    <a:gd name="connsiteX5" fmla="*/ 11467 w 74246"/>
                    <a:gd name="connsiteY5" fmla="*/ 11078 h 74246"/>
                    <a:gd name="connsiteX6" fmla="*/ 594 w 74246"/>
                    <a:gd name="connsiteY6" fmla="*/ 37328 h 74246"/>
                    <a:gd name="connsiteX7" fmla="*/ 11467 w 74246"/>
                    <a:gd name="connsiteY7" fmla="*/ 63578 h 74246"/>
                    <a:gd name="connsiteX8" fmla="*/ 37717 w 74246"/>
                    <a:gd name="connsiteY8" fmla="*/ 7445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717" y="74451"/>
                      </a:moveTo>
                      <a:cubicBezTo>
                        <a:pt x="47562" y="74451"/>
                        <a:pt x="57005" y="70540"/>
                        <a:pt x="63967" y="63578"/>
                      </a:cubicBezTo>
                      <a:cubicBezTo>
                        <a:pt x="70928" y="56617"/>
                        <a:pt x="74840" y="47174"/>
                        <a:pt x="74840" y="37328"/>
                      </a:cubicBezTo>
                      <a:cubicBezTo>
                        <a:pt x="74840" y="27483"/>
                        <a:pt x="70928" y="18040"/>
                        <a:pt x="63967" y="11078"/>
                      </a:cubicBezTo>
                      <a:cubicBezTo>
                        <a:pt x="57005" y="4117"/>
                        <a:pt x="47562" y="205"/>
                        <a:pt x="37717" y="205"/>
                      </a:cubicBezTo>
                      <a:cubicBezTo>
                        <a:pt x="27872" y="205"/>
                        <a:pt x="18428" y="4117"/>
                        <a:pt x="11467" y="11078"/>
                      </a:cubicBezTo>
                      <a:cubicBezTo>
                        <a:pt x="4505" y="18040"/>
                        <a:pt x="594" y="27483"/>
                        <a:pt x="594" y="37328"/>
                      </a:cubicBezTo>
                      <a:cubicBezTo>
                        <a:pt x="594" y="47174"/>
                        <a:pt x="4505" y="56617"/>
                        <a:pt x="11467" y="63578"/>
                      </a:cubicBezTo>
                      <a:cubicBezTo>
                        <a:pt x="18428" y="70540"/>
                        <a:pt x="27872" y="74451"/>
                        <a:pt x="37717" y="74451"/>
                      </a:cubicBezTo>
                      <a:close/>
                    </a:path>
                  </a:pathLst>
                </a:custGeom>
                <a:solidFill>
                  <a:srgbClr val="4E02A2">
                    <a:alpha val="70000"/>
                  </a:srgbClr>
                </a:solidFill>
                <a:ln w="7418" cap="flat">
                  <a:solidFill>
                    <a:srgbClr val="4E02A2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24A1FBEB-81DC-9080-F42A-A8C24646B7E9}"/>
                    </a:ext>
                  </a:extLst>
                </p:cNvPr>
                <p:cNvSpPr/>
                <p:nvPr/>
              </p:nvSpPr>
              <p:spPr>
                <a:xfrm>
                  <a:off x="4578037" y="2660256"/>
                  <a:ext cx="74246" cy="74246"/>
                </a:xfrm>
                <a:custGeom>
                  <a:avLst/>
                  <a:gdLst>
                    <a:gd name="connsiteX0" fmla="*/ 37711 w 74246"/>
                    <a:gd name="connsiteY0" fmla="*/ 74448 h 74246"/>
                    <a:gd name="connsiteX1" fmla="*/ 63961 w 74246"/>
                    <a:gd name="connsiteY1" fmla="*/ 63575 h 74246"/>
                    <a:gd name="connsiteX2" fmla="*/ 74834 w 74246"/>
                    <a:gd name="connsiteY2" fmla="*/ 37325 h 74246"/>
                    <a:gd name="connsiteX3" fmla="*/ 63961 w 74246"/>
                    <a:gd name="connsiteY3" fmla="*/ 11075 h 74246"/>
                    <a:gd name="connsiteX4" fmla="*/ 37711 w 74246"/>
                    <a:gd name="connsiteY4" fmla="*/ 202 h 74246"/>
                    <a:gd name="connsiteX5" fmla="*/ 11461 w 74246"/>
                    <a:gd name="connsiteY5" fmla="*/ 11075 h 74246"/>
                    <a:gd name="connsiteX6" fmla="*/ 588 w 74246"/>
                    <a:gd name="connsiteY6" fmla="*/ 37325 h 74246"/>
                    <a:gd name="connsiteX7" fmla="*/ 11461 w 74246"/>
                    <a:gd name="connsiteY7" fmla="*/ 63575 h 74246"/>
                    <a:gd name="connsiteX8" fmla="*/ 37711 w 74246"/>
                    <a:gd name="connsiteY8" fmla="*/ 74448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711" y="74448"/>
                      </a:moveTo>
                      <a:cubicBezTo>
                        <a:pt x="47556" y="74448"/>
                        <a:pt x="56999" y="70537"/>
                        <a:pt x="63961" y="63575"/>
                      </a:cubicBezTo>
                      <a:cubicBezTo>
                        <a:pt x="70922" y="56614"/>
                        <a:pt x="74834" y="47170"/>
                        <a:pt x="74834" y="37325"/>
                      </a:cubicBezTo>
                      <a:cubicBezTo>
                        <a:pt x="74834" y="27480"/>
                        <a:pt x="70922" y="18037"/>
                        <a:pt x="63961" y="11075"/>
                      </a:cubicBezTo>
                      <a:cubicBezTo>
                        <a:pt x="56999" y="4114"/>
                        <a:pt x="47556" y="202"/>
                        <a:pt x="37711" y="202"/>
                      </a:cubicBezTo>
                      <a:cubicBezTo>
                        <a:pt x="27866" y="202"/>
                        <a:pt x="18422" y="4114"/>
                        <a:pt x="11461" y="11075"/>
                      </a:cubicBezTo>
                      <a:cubicBezTo>
                        <a:pt x="4499" y="18037"/>
                        <a:pt x="588" y="27480"/>
                        <a:pt x="588" y="37325"/>
                      </a:cubicBezTo>
                      <a:cubicBezTo>
                        <a:pt x="588" y="47170"/>
                        <a:pt x="4499" y="56614"/>
                        <a:pt x="11461" y="63575"/>
                      </a:cubicBezTo>
                      <a:cubicBezTo>
                        <a:pt x="18422" y="70537"/>
                        <a:pt x="27866" y="74448"/>
                        <a:pt x="37711" y="74448"/>
                      </a:cubicBezTo>
                      <a:close/>
                    </a:path>
                  </a:pathLst>
                </a:custGeom>
                <a:solidFill>
                  <a:srgbClr val="5502A4">
                    <a:alpha val="70000"/>
                  </a:srgbClr>
                </a:solidFill>
                <a:ln w="7418" cap="flat">
                  <a:solidFill>
                    <a:srgbClr val="5502A4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AF50C5A5-AAA0-45FA-5EC1-F6C8FF4CF627}"/>
                    </a:ext>
                  </a:extLst>
                </p:cNvPr>
                <p:cNvSpPr/>
                <p:nvPr/>
              </p:nvSpPr>
              <p:spPr>
                <a:xfrm>
                  <a:off x="3893948" y="2636920"/>
                  <a:ext cx="74246" cy="74246"/>
                </a:xfrm>
                <a:custGeom>
                  <a:avLst/>
                  <a:gdLst>
                    <a:gd name="connsiteX0" fmla="*/ 37619 w 74246"/>
                    <a:gd name="connsiteY0" fmla="*/ 74445 h 74246"/>
                    <a:gd name="connsiteX1" fmla="*/ 63869 w 74246"/>
                    <a:gd name="connsiteY1" fmla="*/ 63572 h 74246"/>
                    <a:gd name="connsiteX2" fmla="*/ 74742 w 74246"/>
                    <a:gd name="connsiteY2" fmla="*/ 37322 h 74246"/>
                    <a:gd name="connsiteX3" fmla="*/ 63869 w 74246"/>
                    <a:gd name="connsiteY3" fmla="*/ 11072 h 74246"/>
                    <a:gd name="connsiteX4" fmla="*/ 37619 w 74246"/>
                    <a:gd name="connsiteY4" fmla="*/ 199 h 74246"/>
                    <a:gd name="connsiteX5" fmla="*/ 11369 w 74246"/>
                    <a:gd name="connsiteY5" fmla="*/ 11072 h 74246"/>
                    <a:gd name="connsiteX6" fmla="*/ 495 w 74246"/>
                    <a:gd name="connsiteY6" fmla="*/ 37322 h 74246"/>
                    <a:gd name="connsiteX7" fmla="*/ 11369 w 74246"/>
                    <a:gd name="connsiteY7" fmla="*/ 63572 h 74246"/>
                    <a:gd name="connsiteX8" fmla="*/ 37619 w 74246"/>
                    <a:gd name="connsiteY8" fmla="*/ 74445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19" y="74445"/>
                      </a:moveTo>
                      <a:cubicBezTo>
                        <a:pt x="47464" y="74445"/>
                        <a:pt x="56907" y="70534"/>
                        <a:pt x="63869" y="63572"/>
                      </a:cubicBezTo>
                      <a:cubicBezTo>
                        <a:pt x="70830" y="56610"/>
                        <a:pt x="74742" y="47167"/>
                        <a:pt x="74742" y="37322"/>
                      </a:cubicBezTo>
                      <a:cubicBezTo>
                        <a:pt x="74742" y="27477"/>
                        <a:pt x="70830" y="18034"/>
                        <a:pt x="63869" y="11072"/>
                      </a:cubicBezTo>
                      <a:cubicBezTo>
                        <a:pt x="56907" y="4111"/>
                        <a:pt x="47464" y="199"/>
                        <a:pt x="37619" y="199"/>
                      </a:cubicBezTo>
                      <a:cubicBezTo>
                        <a:pt x="27773" y="199"/>
                        <a:pt x="18330" y="4111"/>
                        <a:pt x="11369" y="11072"/>
                      </a:cubicBezTo>
                      <a:cubicBezTo>
                        <a:pt x="4407" y="18034"/>
                        <a:pt x="495" y="27477"/>
                        <a:pt x="495" y="37322"/>
                      </a:cubicBezTo>
                      <a:cubicBezTo>
                        <a:pt x="495" y="47167"/>
                        <a:pt x="4407" y="56610"/>
                        <a:pt x="11369" y="63572"/>
                      </a:cubicBezTo>
                      <a:cubicBezTo>
                        <a:pt x="18330" y="70534"/>
                        <a:pt x="27773" y="74445"/>
                        <a:pt x="37619" y="74445"/>
                      </a:cubicBezTo>
                      <a:close/>
                    </a:path>
                  </a:pathLst>
                </a:custGeom>
                <a:solidFill>
                  <a:srgbClr val="5B01A5">
                    <a:alpha val="70000"/>
                  </a:srgbClr>
                </a:solidFill>
                <a:ln w="7418" cap="flat">
                  <a:solidFill>
                    <a:srgbClr val="5B01A5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F9CBD8C-C082-16AF-50D8-8FB36C596EC4}"/>
                    </a:ext>
                  </a:extLst>
                </p:cNvPr>
                <p:cNvSpPr/>
                <p:nvPr/>
              </p:nvSpPr>
              <p:spPr>
                <a:xfrm>
                  <a:off x="4487041" y="2573774"/>
                  <a:ext cx="74246" cy="74246"/>
                </a:xfrm>
                <a:custGeom>
                  <a:avLst/>
                  <a:gdLst>
                    <a:gd name="connsiteX0" fmla="*/ 37698 w 74246"/>
                    <a:gd name="connsiteY0" fmla="*/ 74437 h 74246"/>
                    <a:gd name="connsiteX1" fmla="*/ 63948 w 74246"/>
                    <a:gd name="connsiteY1" fmla="*/ 63564 h 74246"/>
                    <a:gd name="connsiteX2" fmla="*/ 74822 w 74246"/>
                    <a:gd name="connsiteY2" fmla="*/ 37314 h 74246"/>
                    <a:gd name="connsiteX3" fmla="*/ 63948 w 74246"/>
                    <a:gd name="connsiteY3" fmla="*/ 11064 h 74246"/>
                    <a:gd name="connsiteX4" fmla="*/ 37698 w 74246"/>
                    <a:gd name="connsiteY4" fmla="*/ 190 h 74246"/>
                    <a:gd name="connsiteX5" fmla="*/ 11448 w 74246"/>
                    <a:gd name="connsiteY5" fmla="*/ 11064 h 74246"/>
                    <a:gd name="connsiteX6" fmla="*/ 575 w 74246"/>
                    <a:gd name="connsiteY6" fmla="*/ 37314 h 74246"/>
                    <a:gd name="connsiteX7" fmla="*/ 11448 w 74246"/>
                    <a:gd name="connsiteY7" fmla="*/ 63564 h 74246"/>
                    <a:gd name="connsiteX8" fmla="*/ 37698 w 74246"/>
                    <a:gd name="connsiteY8" fmla="*/ 7443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98" y="74437"/>
                      </a:moveTo>
                      <a:cubicBezTo>
                        <a:pt x="47544" y="74437"/>
                        <a:pt x="56987" y="70525"/>
                        <a:pt x="63948" y="63564"/>
                      </a:cubicBezTo>
                      <a:cubicBezTo>
                        <a:pt x="70910" y="56602"/>
                        <a:pt x="74822" y="47159"/>
                        <a:pt x="74822" y="37314"/>
                      </a:cubicBezTo>
                      <a:cubicBezTo>
                        <a:pt x="74822" y="27468"/>
                        <a:pt x="70910" y="18025"/>
                        <a:pt x="63948" y="11064"/>
                      </a:cubicBezTo>
                      <a:cubicBezTo>
                        <a:pt x="56987" y="4102"/>
                        <a:pt x="47544" y="190"/>
                        <a:pt x="37698" y="190"/>
                      </a:cubicBezTo>
                      <a:cubicBezTo>
                        <a:pt x="27853" y="190"/>
                        <a:pt x="18410" y="4102"/>
                        <a:pt x="11448" y="11064"/>
                      </a:cubicBezTo>
                      <a:cubicBezTo>
                        <a:pt x="4487" y="18025"/>
                        <a:pt x="575" y="27468"/>
                        <a:pt x="575" y="37314"/>
                      </a:cubicBezTo>
                      <a:cubicBezTo>
                        <a:pt x="575" y="47159"/>
                        <a:pt x="4487" y="56602"/>
                        <a:pt x="11448" y="63564"/>
                      </a:cubicBezTo>
                      <a:cubicBezTo>
                        <a:pt x="18410" y="70525"/>
                        <a:pt x="27853" y="74437"/>
                        <a:pt x="37698" y="74437"/>
                      </a:cubicBezTo>
                      <a:close/>
                    </a:path>
                  </a:pathLst>
                </a:custGeom>
                <a:solidFill>
                  <a:srgbClr val="6E00A8">
                    <a:alpha val="70000"/>
                  </a:srgbClr>
                </a:solidFill>
                <a:ln w="7418" cap="flat">
                  <a:solidFill>
                    <a:srgbClr val="6E00A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2AD16ABC-B3C2-28BB-9A62-BC9C884690A5}"/>
                    </a:ext>
                  </a:extLst>
                </p:cNvPr>
                <p:cNvSpPr/>
                <p:nvPr/>
              </p:nvSpPr>
              <p:spPr>
                <a:xfrm>
                  <a:off x="4576418" y="2752232"/>
                  <a:ext cx="74246" cy="74246"/>
                </a:xfrm>
                <a:custGeom>
                  <a:avLst/>
                  <a:gdLst>
                    <a:gd name="connsiteX0" fmla="*/ 37710 w 74246"/>
                    <a:gd name="connsiteY0" fmla="*/ 74461 h 74246"/>
                    <a:gd name="connsiteX1" fmla="*/ 63960 w 74246"/>
                    <a:gd name="connsiteY1" fmla="*/ 63588 h 74246"/>
                    <a:gd name="connsiteX2" fmla="*/ 74834 w 74246"/>
                    <a:gd name="connsiteY2" fmla="*/ 37338 h 74246"/>
                    <a:gd name="connsiteX3" fmla="*/ 63960 w 74246"/>
                    <a:gd name="connsiteY3" fmla="*/ 11088 h 74246"/>
                    <a:gd name="connsiteX4" fmla="*/ 37710 w 74246"/>
                    <a:gd name="connsiteY4" fmla="*/ 215 h 74246"/>
                    <a:gd name="connsiteX5" fmla="*/ 11461 w 74246"/>
                    <a:gd name="connsiteY5" fmla="*/ 11088 h 74246"/>
                    <a:gd name="connsiteX6" fmla="*/ 587 w 74246"/>
                    <a:gd name="connsiteY6" fmla="*/ 37338 h 74246"/>
                    <a:gd name="connsiteX7" fmla="*/ 11461 w 74246"/>
                    <a:gd name="connsiteY7" fmla="*/ 63588 h 74246"/>
                    <a:gd name="connsiteX8" fmla="*/ 37710 w 74246"/>
                    <a:gd name="connsiteY8" fmla="*/ 7446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710" y="74461"/>
                      </a:moveTo>
                      <a:cubicBezTo>
                        <a:pt x="47556" y="74461"/>
                        <a:pt x="56999" y="70549"/>
                        <a:pt x="63960" y="63588"/>
                      </a:cubicBezTo>
                      <a:cubicBezTo>
                        <a:pt x="70922" y="56626"/>
                        <a:pt x="74834" y="47183"/>
                        <a:pt x="74834" y="37338"/>
                      </a:cubicBezTo>
                      <a:cubicBezTo>
                        <a:pt x="74834" y="27492"/>
                        <a:pt x="70922" y="18049"/>
                        <a:pt x="63960" y="11088"/>
                      </a:cubicBezTo>
                      <a:cubicBezTo>
                        <a:pt x="56999" y="4126"/>
                        <a:pt x="47556" y="215"/>
                        <a:pt x="37710" y="215"/>
                      </a:cubicBezTo>
                      <a:cubicBezTo>
                        <a:pt x="27865" y="215"/>
                        <a:pt x="18422" y="4126"/>
                        <a:pt x="11461" y="11088"/>
                      </a:cubicBezTo>
                      <a:cubicBezTo>
                        <a:pt x="4499" y="18049"/>
                        <a:pt x="587" y="27492"/>
                        <a:pt x="587" y="37338"/>
                      </a:cubicBezTo>
                      <a:cubicBezTo>
                        <a:pt x="587" y="47183"/>
                        <a:pt x="4499" y="56626"/>
                        <a:pt x="11461" y="63588"/>
                      </a:cubicBezTo>
                      <a:cubicBezTo>
                        <a:pt x="18422" y="70549"/>
                        <a:pt x="27865" y="74461"/>
                        <a:pt x="37710" y="74461"/>
                      </a:cubicBezTo>
                      <a:close/>
                    </a:path>
                  </a:pathLst>
                </a:custGeom>
                <a:solidFill>
                  <a:srgbClr val="38049A">
                    <a:alpha val="70000"/>
                  </a:srgbClr>
                </a:solidFill>
                <a:ln w="7418" cap="flat">
                  <a:solidFill>
                    <a:srgbClr val="38049A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10F0C2B8-5F1E-8FF3-A53D-FF90EFFD2A4F}"/>
                    </a:ext>
                  </a:extLst>
                </p:cNvPr>
                <p:cNvSpPr/>
                <p:nvPr/>
              </p:nvSpPr>
              <p:spPr>
                <a:xfrm>
                  <a:off x="4207556" y="2708300"/>
                  <a:ext cx="74246" cy="74246"/>
                </a:xfrm>
                <a:custGeom>
                  <a:avLst/>
                  <a:gdLst>
                    <a:gd name="connsiteX0" fmla="*/ 37661 w 74246"/>
                    <a:gd name="connsiteY0" fmla="*/ 74455 h 74246"/>
                    <a:gd name="connsiteX1" fmla="*/ 63911 w 74246"/>
                    <a:gd name="connsiteY1" fmla="*/ 63582 h 74246"/>
                    <a:gd name="connsiteX2" fmla="*/ 74784 w 74246"/>
                    <a:gd name="connsiteY2" fmla="*/ 37332 h 74246"/>
                    <a:gd name="connsiteX3" fmla="*/ 63911 w 74246"/>
                    <a:gd name="connsiteY3" fmla="*/ 11082 h 74246"/>
                    <a:gd name="connsiteX4" fmla="*/ 37661 w 74246"/>
                    <a:gd name="connsiteY4" fmla="*/ 209 h 74246"/>
                    <a:gd name="connsiteX5" fmla="*/ 11411 w 74246"/>
                    <a:gd name="connsiteY5" fmla="*/ 11082 h 74246"/>
                    <a:gd name="connsiteX6" fmla="*/ 538 w 74246"/>
                    <a:gd name="connsiteY6" fmla="*/ 37332 h 74246"/>
                    <a:gd name="connsiteX7" fmla="*/ 11411 w 74246"/>
                    <a:gd name="connsiteY7" fmla="*/ 63582 h 74246"/>
                    <a:gd name="connsiteX8" fmla="*/ 37661 w 74246"/>
                    <a:gd name="connsiteY8" fmla="*/ 74455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61" y="74455"/>
                      </a:moveTo>
                      <a:cubicBezTo>
                        <a:pt x="47506" y="74455"/>
                        <a:pt x="56949" y="70543"/>
                        <a:pt x="63911" y="63582"/>
                      </a:cubicBezTo>
                      <a:cubicBezTo>
                        <a:pt x="70872" y="56620"/>
                        <a:pt x="74784" y="47177"/>
                        <a:pt x="74784" y="37332"/>
                      </a:cubicBezTo>
                      <a:cubicBezTo>
                        <a:pt x="74784" y="27486"/>
                        <a:pt x="70872" y="18043"/>
                        <a:pt x="63911" y="11082"/>
                      </a:cubicBezTo>
                      <a:cubicBezTo>
                        <a:pt x="56949" y="4120"/>
                        <a:pt x="47506" y="209"/>
                        <a:pt x="37661" y="209"/>
                      </a:cubicBezTo>
                      <a:cubicBezTo>
                        <a:pt x="27816" y="209"/>
                        <a:pt x="18372" y="4120"/>
                        <a:pt x="11411" y="11082"/>
                      </a:cubicBezTo>
                      <a:cubicBezTo>
                        <a:pt x="4449" y="18043"/>
                        <a:pt x="538" y="27486"/>
                        <a:pt x="538" y="37332"/>
                      </a:cubicBezTo>
                      <a:cubicBezTo>
                        <a:pt x="538" y="47177"/>
                        <a:pt x="4449" y="56620"/>
                        <a:pt x="11411" y="63582"/>
                      </a:cubicBezTo>
                      <a:cubicBezTo>
                        <a:pt x="18372" y="70543"/>
                        <a:pt x="27816" y="74455"/>
                        <a:pt x="37661" y="74455"/>
                      </a:cubicBezTo>
                      <a:close/>
                    </a:path>
                  </a:pathLst>
                </a:custGeom>
                <a:solidFill>
                  <a:srgbClr val="46039F">
                    <a:alpha val="70000"/>
                  </a:srgbClr>
                </a:solidFill>
                <a:ln w="7418" cap="flat">
                  <a:solidFill>
                    <a:srgbClr val="46039F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F8D23061-3C3C-453B-C42D-DD33A8BEC1F3}"/>
                    </a:ext>
                  </a:extLst>
                </p:cNvPr>
                <p:cNvSpPr/>
                <p:nvPr/>
              </p:nvSpPr>
              <p:spPr>
                <a:xfrm>
                  <a:off x="4428550" y="2513367"/>
                  <a:ext cx="74246" cy="74246"/>
                </a:xfrm>
                <a:custGeom>
                  <a:avLst/>
                  <a:gdLst>
                    <a:gd name="connsiteX0" fmla="*/ 37691 w 74246"/>
                    <a:gd name="connsiteY0" fmla="*/ 74429 h 74246"/>
                    <a:gd name="connsiteX1" fmla="*/ 63941 w 74246"/>
                    <a:gd name="connsiteY1" fmla="*/ 63555 h 74246"/>
                    <a:gd name="connsiteX2" fmla="*/ 74814 w 74246"/>
                    <a:gd name="connsiteY2" fmla="*/ 37305 h 74246"/>
                    <a:gd name="connsiteX3" fmla="*/ 63941 w 74246"/>
                    <a:gd name="connsiteY3" fmla="*/ 11055 h 74246"/>
                    <a:gd name="connsiteX4" fmla="*/ 37691 w 74246"/>
                    <a:gd name="connsiteY4" fmla="*/ 182 h 74246"/>
                    <a:gd name="connsiteX5" fmla="*/ 11441 w 74246"/>
                    <a:gd name="connsiteY5" fmla="*/ 11055 h 74246"/>
                    <a:gd name="connsiteX6" fmla="*/ 567 w 74246"/>
                    <a:gd name="connsiteY6" fmla="*/ 37305 h 74246"/>
                    <a:gd name="connsiteX7" fmla="*/ 11441 w 74246"/>
                    <a:gd name="connsiteY7" fmla="*/ 63555 h 74246"/>
                    <a:gd name="connsiteX8" fmla="*/ 37691 w 74246"/>
                    <a:gd name="connsiteY8" fmla="*/ 7442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91" y="74429"/>
                      </a:moveTo>
                      <a:cubicBezTo>
                        <a:pt x="47536" y="74429"/>
                        <a:pt x="56979" y="70517"/>
                        <a:pt x="63941" y="63555"/>
                      </a:cubicBezTo>
                      <a:cubicBezTo>
                        <a:pt x="70902" y="56594"/>
                        <a:pt x="74814" y="47151"/>
                        <a:pt x="74814" y="37305"/>
                      </a:cubicBezTo>
                      <a:cubicBezTo>
                        <a:pt x="74814" y="27460"/>
                        <a:pt x="70902" y="18017"/>
                        <a:pt x="63941" y="11055"/>
                      </a:cubicBezTo>
                      <a:cubicBezTo>
                        <a:pt x="56979" y="4094"/>
                        <a:pt x="47536" y="182"/>
                        <a:pt x="37691" y="182"/>
                      </a:cubicBezTo>
                      <a:cubicBezTo>
                        <a:pt x="27845" y="182"/>
                        <a:pt x="18402" y="4094"/>
                        <a:pt x="11441" y="11055"/>
                      </a:cubicBezTo>
                      <a:cubicBezTo>
                        <a:pt x="4479" y="18017"/>
                        <a:pt x="567" y="27460"/>
                        <a:pt x="567" y="37305"/>
                      </a:cubicBezTo>
                      <a:cubicBezTo>
                        <a:pt x="567" y="47151"/>
                        <a:pt x="4479" y="56594"/>
                        <a:pt x="11441" y="63555"/>
                      </a:cubicBezTo>
                      <a:cubicBezTo>
                        <a:pt x="18402" y="70517"/>
                        <a:pt x="27845" y="74429"/>
                        <a:pt x="37691" y="74429"/>
                      </a:cubicBezTo>
                      <a:close/>
                    </a:path>
                  </a:pathLst>
                </a:custGeom>
                <a:solidFill>
                  <a:srgbClr val="7E03A8">
                    <a:alpha val="70000"/>
                  </a:srgbClr>
                </a:solidFill>
                <a:ln w="7418" cap="flat">
                  <a:solidFill>
                    <a:srgbClr val="7E03A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051B8852-3601-9F0E-6DF2-95A671E0DE25}"/>
                    </a:ext>
                  </a:extLst>
                </p:cNvPr>
                <p:cNvSpPr/>
                <p:nvPr/>
              </p:nvSpPr>
              <p:spPr>
                <a:xfrm>
                  <a:off x="4488667" y="2554552"/>
                  <a:ext cx="74246" cy="74246"/>
                </a:xfrm>
                <a:custGeom>
                  <a:avLst/>
                  <a:gdLst>
                    <a:gd name="connsiteX0" fmla="*/ 37699 w 74246"/>
                    <a:gd name="connsiteY0" fmla="*/ 74434 h 74246"/>
                    <a:gd name="connsiteX1" fmla="*/ 63949 w 74246"/>
                    <a:gd name="connsiteY1" fmla="*/ 63561 h 74246"/>
                    <a:gd name="connsiteX2" fmla="*/ 74822 w 74246"/>
                    <a:gd name="connsiteY2" fmla="*/ 37311 h 74246"/>
                    <a:gd name="connsiteX3" fmla="*/ 63949 w 74246"/>
                    <a:gd name="connsiteY3" fmla="*/ 11061 h 74246"/>
                    <a:gd name="connsiteX4" fmla="*/ 37699 w 74246"/>
                    <a:gd name="connsiteY4" fmla="*/ 188 h 74246"/>
                    <a:gd name="connsiteX5" fmla="*/ 11449 w 74246"/>
                    <a:gd name="connsiteY5" fmla="*/ 11061 h 74246"/>
                    <a:gd name="connsiteX6" fmla="*/ 576 w 74246"/>
                    <a:gd name="connsiteY6" fmla="*/ 37311 h 74246"/>
                    <a:gd name="connsiteX7" fmla="*/ 11449 w 74246"/>
                    <a:gd name="connsiteY7" fmla="*/ 63561 h 74246"/>
                    <a:gd name="connsiteX8" fmla="*/ 37699 w 74246"/>
                    <a:gd name="connsiteY8" fmla="*/ 7443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99" y="74434"/>
                      </a:moveTo>
                      <a:cubicBezTo>
                        <a:pt x="47544" y="74434"/>
                        <a:pt x="56987" y="70523"/>
                        <a:pt x="63949" y="63561"/>
                      </a:cubicBezTo>
                      <a:cubicBezTo>
                        <a:pt x="70910" y="56599"/>
                        <a:pt x="74822" y="47156"/>
                        <a:pt x="74822" y="37311"/>
                      </a:cubicBezTo>
                      <a:cubicBezTo>
                        <a:pt x="74822" y="27466"/>
                        <a:pt x="70910" y="18023"/>
                        <a:pt x="63949" y="11061"/>
                      </a:cubicBezTo>
                      <a:cubicBezTo>
                        <a:pt x="56987" y="4099"/>
                        <a:pt x="47544" y="188"/>
                        <a:pt x="37699" y="188"/>
                      </a:cubicBezTo>
                      <a:cubicBezTo>
                        <a:pt x="27853" y="188"/>
                        <a:pt x="18410" y="4099"/>
                        <a:pt x="11449" y="11061"/>
                      </a:cubicBezTo>
                      <a:cubicBezTo>
                        <a:pt x="4487" y="18023"/>
                        <a:pt x="576" y="27466"/>
                        <a:pt x="576" y="37311"/>
                      </a:cubicBezTo>
                      <a:cubicBezTo>
                        <a:pt x="576" y="47156"/>
                        <a:pt x="4487" y="56599"/>
                        <a:pt x="11449" y="63561"/>
                      </a:cubicBezTo>
                      <a:cubicBezTo>
                        <a:pt x="18410" y="70523"/>
                        <a:pt x="27853" y="74434"/>
                        <a:pt x="37699" y="74434"/>
                      </a:cubicBezTo>
                      <a:close/>
                    </a:path>
                  </a:pathLst>
                </a:custGeom>
                <a:solidFill>
                  <a:srgbClr val="7201A8">
                    <a:alpha val="70000"/>
                  </a:srgbClr>
                </a:solidFill>
                <a:ln w="7418" cap="flat">
                  <a:solidFill>
                    <a:srgbClr val="7201A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9AF27401-4B43-75F7-2706-D3B1CAAA124A}"/>
                    </a:ext>
                  </a:extLst>
                </p:cNvPr>
                <p:cNvSpPr/>
                <p:nvPr/>
              </p:nvSpPr>
              <p:spPr>
                <a:xfrm>
                  <a:off x="4604038" y="2647901"/>
                  <a:ext cx="74246" cy="74246"/>
                </a:xfrm>
                <a:custGeom>
                  <a:avLst/>
                  <a:gdLst>
                    <a:gd name="connsiteX0" fmla="*/ 37714 w 74246"/>
                    <a:gd name="connsiteY0" fmla="*/ 74447 h 74246"/>
                    <a:gd name="connsiteX1" fmla="*/ 63964 w 74246"/>
                    <a:gd name="connsiteY1" fmla="*/ 63573 h 74246"/>
                    <a:gd name="connsiteX2" fmla="*/ 74837 w 74246"/>
                    <a:gd name="connsiteY2" fmla="*/ 37324 h 74246"/>
                    <a:gd name="connsiteX3" fmla="*/ 63964 w 74246"/>
                    <a:gd name="connsiteY3" fmla="*/ 11074 h 74246"/>
                    <a:gd name="connsiteX4" fmla="*/ 37714 w 74246"/>
                    <a:gd name="connsiteY4" fmla="*/ 200 h 74246"/>
                    <a:gd name="connsiteX5" fmla="*/ 11464 w 74246"/>
                    <a:gd name="connsiteY5" fmla="*/ 11074 h 74246"/>
                    <a:gd name="connsiteX6" fmla="*/ 591 w 74246"/>
                    <a:gd name="connsiteY6" fmla="*/ 37324 h 74246"/>
                    <a:gd name="connsiteX7" fmla="*/ 11464 w 74246"/>
                    <a:gd name="connsiteY7" fmla="*/ 63573 h 74246"/>
                    <a:gd name="connsiteX8" fmla="*/ 37714 w 74246"/>
                    <a:gd name="connsiteY8" fmla="*/ 7444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714" y="74447"/>
                      </a:moveTo>
                      <a:cubicBezTo>
                        <a:pt x="47559" y="74447"/>
                        <a:pt x="57003" y="70535"/>
                        <a:pt x="63964" y="63573"/>
                      </a:cubicBezTo>
                      <a:cubicBezTo>
                        <a:pt x="70926" y="56612"/>
                        <a:pt x="74837" y="47169"/>
                        <a:pt x="74837" y="37324"/>
                      </a:cubicBezTo>
                      <a:cubicBezTo>
                        <a:pt x="74837" y="27478"/>
                        <a:pt x="70926" y="18035"/>
                        <a:pt x="63964" y="11074"/>
                      </a:cubicBezTo>
                      <a:cubicBezTo>
                        <a:pt x="57003" y="4112"/>
                        <a:pt x="47559" y="200"/>
                        <a:pt x="37714" y="200"/>
                      </a:cubicBezTo>
                      <a:cubicBezTo>
                        <a:pt x="27869" y="200"/>
                        <a:pt x="18426" y="4112"/>
                        <a:pt x="11464" y="11074"/>
                      </a:cubicBezTo>
                      <a:cubicBezTo>
                        <a:pt x="4503" y="18035"/>
                        <a:pt x="591" y="27478"/>
                        <a:pt x="591" y="37324"/>
                      </a:cubicBezTo>
                      <a:cubicBezTo>
                        <a:pt x="591" y="47169"/>
                        <a:pt x="4503" y="56612"/>
                        <a:pt x="11464" y="63573"/>
                      </a:cubicBezTo>
                      <a:cubicBezTo>
                        <a:pt x="18426" y="70535"/>
                        <a:pt x="27869" y="74447"/>
                        <a:pt x="37714" y="74447"/>
                      </a:cubicBezTo>
                      <a:close/>
                    </a:path>
                  </a:pathLst>
                </a:custGeom>
                <a:solidFill>
                  <a:srgbClr val="5801A4">
                    <a:alpha val="70000"/>
                  </a:srgbClr>
                </a:solidFill>
                <a:ln w="7418" cap="flat">
                  <a:solidFill>
                    <a:srgbClr val="5801A4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FA95FB42-371A-4DB0-A5C7-A43F3E0D7917}"/>
                    </a:ext>
                  </a:extLst>
                </p:cNvPr>
                <p:cNvSpPr/>
                <p:nvPr/>
              </p:nvSpPr>
              <p:spPr>
                <a:xfrm>
                  <a:off x="4438298" y="2590242"/>
                  <a:ext cx="74246" cy="74246"/>
                </a:xfrm>
                <a:custGeom>
                  <a:avLst/>
                  <a:gdLst>
                    <a:gd name="connsiteX0" fmla="*/ 37692 w 74246"/>
                    <a:gd name="connsiteY0" fmla="*/ 74439 h 74246"/>
                    <a:gd name="connsiteX1" fmla="*/ 63942 w 74246"/>
                    <a:gd name="connsiteY1" fmla="*/ 63566 h 74246"/>
                    <a:gd name="connsiteX2" fmla="*/ 74815 w 74246"/>
                    <a:gd name="connsiteY2" fmla="*/ 37316 h 74246"/>
                    <a:gd name="connsiteX3" fmla="*/ 63942 w 74246"/>
                    <a:gd name="connsiteY3" fmla="*/ 11066 h 74246"/>
                    <a:gd name="connsiteX4" fmla="*/ 37692 w 74246"/>
                    <a:gd name="connsiteY4" fmla="*/ 193 h 74246"/>
                    <a:gd name="connsiteX5" fmla="*/ 11442 w 74246"/>
                    <a:gd name="connsiteY5" fmla="*/ 11066 h 74246"/>
                    <a:gd name="connsiteX6" fmla="*/ 569 w 74246"/>
                    <a:gd name="connsiteY6" fmla="*/ 37316 h 74246"/>
                    <a:gd name="connsiteX7" fmla="*/ 11442 w 74246"/>
                    <a:gd name="connsiteY7" fmla="*/ 63566 h 74246"/>
                    <a:gd name="connsiteX8" fmla="*/ 37692 w 74246"/>
                    <a:gd name="connsiteY8" fmla="*/ 7443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92" y="74439"/>
                      </a:moveTo>
                      <a:cubicBezTo>
                        <a:pt x="47537" y="74439"/>
                        <a:pt x="56980" y="70527"/>
                        <a:pt x="63942" y="63566"/>
                      </a:cubicBezTo>
                      <a:cubicBezTo>
                        <a:pt x="70903" y="56604"/>
                        <a:pt x="74815" y="47161"/>
                        <a:pt x="74815" y="37316"/>
                      </a:cubicBezTo>
                      <a:cubicBezTo>
                        <a:pt x="74815" y="27471"/>
                        <a:pt x="70903" y="18027"/>
                        <a:pt x="63942" y="11066"/>
                      </a:cubicBezTo>
                      <a:cubicBezTo>
                        <a:pt x="56980" y="4104"/>
                        <a:pt x="47537" y="193"/>
                        <a:pt x="37692" y="193"/>
                      </a:cubicBezTo>
                      <a:cubicBezTo>
                        <a:pt x="27847" y="193"/>
                        <a:pt x="18403" y="4104"/>
                        <a:pt x="11442" y="11066"/>
                      </a:cubicBezTo>
                      <a:cubicBezTo>
                        <a:pt x="4480" y="18027"/>
                        <a:pt x="569" y="27471"/>
                        <a:pt x="569" y="37316"/>
                      </a:cubicBezTo>
                      <a:cubicBezTo>
                        <a:pt x="569" y="47161"/>
                        <a:pt x="4480" y="56604"/>
                        <a:pt x="11442" y="63566"/>
                      </a:cubicBezTo>
                      <a:cubicBezTo>
                        <a:pt x="18403" y="70527"/>
                        <a:pt x="27847" y="74439"/>
                        <a:pt x="37692" y="74439"/>
                      </a:cubicBezTo>
                      <a:close/>
                    </a:path>
                  </a:pathLst>
                </a:custGeom>
                <a:solidFill>
                  <a:srgbClr val="6900A8">
                    <a:alpha val="70000"/>
                  </a:srgbClr>
                </a:solidFill>
                <a:ln w="7418" cap="flat">
                  <a:solidFill>
                    <a:srgbClr val="6900A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9B82F109-6F8C-76A8-C6A3-0E92053A25C7}"/>
                    </a:ext>
                  </a:extLst>
                </p:cNvPr>
                <p:cNvSpPr/>
                <p:nvPr/>
              </p:nvSpPr>
              <p:spPr>
                <a:xfrm>
                  <a:off x="4439924" y="2665750"/>
                  <a:ext cx="74246" cy="74246"/>
                </a:xfrm>
                <a:custGeom>
                  <a:avLst/>
                  <a:gdLst>
                    <a:gd name="connsiteX0" fmla="*/ 37692 w 74246"/>
                    <a:gd name="connsiteY0" fmla="*/ 74449 h 74246"/>
                    <a:gd name="connsiteX1" fmla="*/ 63942 w 74246"/>
                    <a:gd name="connsiteY1" fmla="*/ 63576 h 74246"/>
                    <a:gd name="connsiteX2" fmla="*/ 74815 w 74246"/>
                    <a:gd name="connsiteY2" fmla="*/ 37326 h 74246"/>
                    <a:gd name="connsiteX3" fmla="*/ 63942 w 74246"/>
                    <a:gd name="connsiteY3" fmla="*/ 11076 h 74246"/>
                    <a:gd name="connsiteX4" fmla="*/ 37692 w 74246"/>
                    <a:gd name="connsiteY4" fmla="*/ 203 h 74246"/>
                    <a:gd name="connsiteX5" fmla="*/ 11442 w 74246"/>
                    <a:gd name="connsiteY5" fmla="*/ 11076 h 74246"/>
                    <a:gd name="connsiteX6" fmla="*/ 569 w 74246"/>
                    <a:gd name="connsiteY6" fmla="*/ 37326 h 74246"/>
                    <a:gd name="connsiteX7" fmla="*/ 11442 w 74246"/>
                    <a:gd name="connsiteY7" fmla="*/ 63576 h 74246"/>
                    <a:gd name="connsiteX8" fmla="*/ 37692 w 74246"/>
                    <a:gd name="connsiteY8" fmla="*/ 7444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92" y="74449"/>
                      </a:moveTo>
                      <a:cubicBezTo>
                        <a:pt x="47537" y="74449"/>
                        <a:pt x="56980" y="70538"/>
                        <a:pt x="63942" y="63576"/>
                      </a:cubicBezTo>
                      <a:cubicBezTo>
                        <a:pt x="70904" y="56614"/>
                        <a:pt x="74815" y="47171"/>
                        <a:pt x="74815" y="37326"/>
                      </a:cubicBezTo>
                      <a:cubicBezTo>
                        <a:pt x="74815" y="27481"/>
                        <a:pt x="70904" y="18038"/>
                        <a:pt x="63942" y="11076"/>
                      </a:cubicBezTo>
                      <a:cubicBezTo>
                        <a:pt x="56980" y="4114"/>
                        <a:pt x="47537" y="203"/>
                        <a:pt x="37692" y="203"/>
                      </a:cubicBezTo>
                      <a:cubicBezTo>
                        <a:pt x="27847" y="203"/>
                        <a:pt x="18404" y="4114"/>
                        <a:pt x="11442" y="11076"/>
                      </a:cubicBezTo>
                      <a:cubicBezTo>
                        <a:pt x="4481" y="18038"/>
                        <a:pt x="569" y="27481"/>
                        <a:pt x="569" y="37326"/>
                      </a:cubicBezTo>
                      <a:cubicBezTo>
                        <a:pt x="569" y="47171"/>
                        <a:pt x="4481" y="56614"/>
                        <a:pt x="11442" y="63576"/>
                      </a:cubicBezTo>
                      <a:cubicBezTo>
                        <a:pt x="18404" y="70538"/>
                        <a:pt x="27847" y="74449"/>
                        <a:pt x="37692" y="74449"/>
                      </a:cubicBezTo>
                      <a:close/>
                    </a:path>
                  </a:pathLst>
                </a:custGeom>
                <a:solidFill>
                  <a:srgbClr val="5302A3">
                    <a:alpha val="70000"/>
                  </a:srgbClr>
                </a:solidFill>
                <a:ln w="7418" cap="flat">
                  <a:solidFill>
                    <a:srgbClr val="5302A3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60DBDD4C-3627-EE32-E736-CE4074835A0F}"/>
                    </a:ext>
                  </a:extLst>
                </p:cNvPr>
                <p:cNvSpPr/>
                <p:nvPr/>
              </p:nvSpPr>
              <p:spPr>
                <a:xfrm>
                  <a:off x="4002815" y="2516114"/>
                  <a:ext cx="74246" cy="74246"/>
                </a:xfrm>
                <a:custGeom>
                  <a:avLst/>
                  <a:gdLst>
                    <a:gd name="connsiteX0" fmla="*/ 37633 w 74246"/>
                    <a:gd name="connsiteY0" fmla="*/ 74429 h 74246"/>
                    <a:gd name="connsiteX1" fmla="*/ 63883 w 74246"/>
                    <a:gd name="connsiteY1" fmla="*/ 63556 h 74246"/>
                    <a:gd name="connsiteX2" fmla="*/ 74756 w 74246"/>
                    <a:gd name="connsiteY2" fmla="*/ 37306 h 74246"/>
                    <a:gd name="connsiteX3" fmla="*/ 63883 w 74246"/>
                    <a:gd name="connsiteY3" fmla="*/ 11056 h 74246"/>
                    <a:gd name="connsiteX4" fmla="*/ 37633 w 74246"/>
                    <a:gd name="connsiteY4" fmla="*/ 183 h 74246"/>
                    <a:gd name="connsiteX5" fmla="*/ 11383 w 74246"/>
                    <a:gd name="connsiteY5" fmla="*/ 11056 h 74246"/>
                    <a:gd name="connsiteX6" fmla="*/ 510 w 74246"/>
                    <a:gd name="connsiteY6" fmla="*/ 37306 h 74246"/>
                    <a:gd name="connsiteX7" fmla="*/ 11383 w 74246"/>
                    <a:gd name="connsiteY7" fmla="*/ 63556 h 74246"/>
                    <a:gd name="connsiteX8" fmla="*/ 37633 w 74246"/>
                    <a:gd name="connsiteY8" fmla="*/ 7442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33" y="74429"/>
                      </a:moveTo>
                      <a:cubicBezTo>
                        <a:pt x="47478" y="74429"/>
                        <a:pt x="56922" y="70517"/>
                        <a:pt x="63883" y="63556"/>
                      </a:cubicBezTo>
                      <a:cubicBezTo>
                        <a:pt x="70845" y="56594"/>
                        <a:pt x="74756" y="47151"/>
                        <a:pt x="74756" y="37306"/>
                      </a:cubicBezTo>
                      <a:cubicBezTo>
                        <a:pt x="74756" y="27461"/>
                        <a:pt x="70845" y="18017"/>
                        <a:pt x="63883" y="11056"/>
                      </a:cubicBezTo>
                      <a:cubicBezTo>
                        <a:pt x="56922" y="4094"/>
                        <a:pt x="47478" y="183"/>
                        <a:pt x="37633" y="183"/>
                      </a:cubicBezTo>
                      <a:cubicBezTo>
                        <a:pt x="27788" y="183"/>
                        <a:pt x="18345" y="4094"/>
                        <a:pt x="11383" y="11056"/>
                      </a:cubicBezTo>
                      <a:cubicBezTo>
                        <a:pt x="4422" y="18017"/>
                        <a:pt x="510" y="27461"/>
                        <a:pt x="510" y="37306"/>
                      </a:cubicBezTo>
                      <a:cubicBezTo>
                        <a:pt x="510" y="47151"/>
                        <a:pt x="4422" y="56594"/>
                        <a:pt x="11383" y="63556"/>
                      </a:cubicBezTo>
                      <a:cubicBezTo>
                        <a:pt x="18345" y="70517"/>
                        <a:pt x="27788" y="74429"/>
                        <a:pt x="37633" y="74429"/>
                      </a:cubicBezTo>
                      <a:close/>
                    </a:path>
                  </a:pathLst>
                </a:custGeom>
                <a:solidFill>
                  <a:srgbClr val="7D03A8">
                    <a:alpha val="70000"/>
                  </a:srgbClr>
                </a:solidFill>
                <a:ln w="7418" cap="flat">
                  <a:solidFill>
                    <a:srgbClr val="7D03A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CFB8188D-A7EF-675C-FAFB-6E3B9B479DFF}"/>
                    </a:ext>
                  </a:extLst>
                </p:cNvPr>
                <p:cNvSpPr/>
                <p:nvPr/>
              </p:nvSpPr>
              <p:spPr>
                <a:xfrm>
                  <a:off x="4464292" y="2494152"/>
                  <a:ext cx="74246" cy="74246"/>
                </a:xfrm>
                <a:custGeom>
                  <a:avLst/>
                  <a:gdLst>
                    <a:gd name="connsiteX0" fmla="*/ 37695 w 74246"/>
                    <a:gd name="connsiteY0" fmla="*/ 74426 h 74246"/>
                    <a:gd name="connsiteX1" fmla="*/ 63945 w 74246"/>
                    <a:gd name="connsiteY1" fmla="*/ 63553 h 74246"/>
                    <a:gd name="connsiteX2" fmla="*/ 74818 w 74246"/>
                    <a:gd name="connsiteY2" fmla="*/ 37303 h 74246"/>
                    <a:gd name="connsiteX3" fmla="*/ 63945 w 74246"/>
                    <a:gd name="connsiteY3" fmla="*/ 11053 h 74246"/>
                    <a:gd name="connsiteX4" fmla="*/ 37695 w 74246"/>
                    <a:gd name="connsiteY4" fmla="*/ 180 h 74246"/>
                    <a:gd name="connsiteX5" fmla="*/ 11445 w 74246"/>
                    <a:gd name="connsiteY5" fmla="*/ 11053 h 74246"/>
                    <a:gd name="connsiteX6" fmla="*/ 572 w 74246"/>
                    <a:gd name="connsiteY6" fmla="*/ 37303 h 74246"/>
                    <a:gd name="connsiteX7" fmla="*/ 11445 w 74246"/>
                    <a:gd name="connsiteY7" fmla="*/ 63553 h 74246"/>
                    <a:gd name="connsiteX8" fmla="*/ 37695 w 74246"/>
                    <a:gd name="connsiteY8" fmla="*/ 7442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95" y="74426"/>
                      </a:moveTo>
                      <a:cubicBezTo>
                        <a:pt x="47541" y="74426"/>
                        <a:pt x="56984" y="70514"/>
                        <a:pt x="63945" y="63553"/>
                      </a:cubicBezTo>
                      <a:cubicBezTo>
                        <a:pt x="70907" y="56591"/>
                        <a:pt x="74818" y="47148"/>
                        <a:pt x="74818" y="37303"/>
                      </a:cubicBezTo>
                      <a:cubicBezTo>
                        <a:pt x="74818" y="27458"/>
                        <a:pt x="70907" y="18014"/>
                        <a:pt x="63945" y="11053"/>
                      </a:cubicBezTo>
                      <a:cubicBezTo>
                        <a:pt x="56984" y="4091"/>
                        <a:pt x="47541" y="180"/>
                        <a:pt x="37695" y="180"/>
                      </a:cubicBezTo>
                      <a:cubicBezTo>
                        <a:pt x="27850" y="180"/>
                        <a:pt x="18407" y="4091"/>
                        <a:pt x="11445" y="11053"/>
                      </a:cubicBezTo>
                      <a:cubicBezTo>
                        <a:pt x="4484" y="18014"/>
                        <a:pt x="572" y="27458"/>
                        <a:pt x="572" y="37303"/>
                      </a:cubicBezTo>
                      <a:cubicBezTo>
                        <a:pt x="572" y="47148"/>
                        <a:pt x="4484" y="56591"/>
                        <a:pt x="11445" y="63553"/>
                      </a:cubicBezTo>
                      <a:cubicBezTo>
                        <a:pt x="18407" y="70514"/>
                        <a:pt x="27850" y="74426"/>
                        <a:pt x="37695" y="74426"/>
                      </a:cubicBezTo>
                      <a:close/>
                    </a:path>
                  </a:pathLst>
                </a:custGeom>
                <a:solidFill>
                  <a:srgbClr val="8305A7">
                    <a:alpha val="70000"/>
                  </a:srgbClr>
                </a:solidFill>
                <a:ln w="7418" cap="flat">
                  <a:solidFill>
                    <a:srgbClr val="8305A7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506BCA7F-F442-3831-93CE-CCDCEFFC95B5}"/>
                    </a:ext>
                  </a:extLst>
                </p:cNvPr>
                <p:cNvSpPr/>
                <p:nvPr/>
              </p:nvSpPr>
              <p:spPr>
                <a:xfrm>
                  <a:off x="4327798" y="2400803"/>
                  <a:ext cx="74246" cy="74246"/>
                </a:xfrm>
                <a:custGeom>
                  <a:avLst/>
                  <a:gdLst>
                    <a:gd name="connsiteX0" fmla="*/ 37677 w 74246"/>
                    <a:gd name="connsiteY0" fmla="*/ 74413 h 74246"/>
                    <a:gd name="connsiteX1" fmla="*/ 63927 w 74246"/>
                    <a:gd name="connsiteY1" fmla="*/ 63540 h 74246"/>
                    <a:gd name="connsiteX2" fmla="*/ 74800 w 74246"/>
                    <a:gd name="connsiteY2" fmla="*/ 37290 h 74246"/>
                    <a:gd name="connsiteX3" fmla="*/ 63927 w 74246"/>
                    <a:gd name="connsiteY3" fmla="*/ 11040 h 74246"/>
                    <a:gd name="connsiteX4" fmla="*/ 37677 w 74246"/>
                    <a:gd name="connsiteY4" fmla="*/ 167 h 74246"/>
                    <a:gd name="connsiteX5" fmla="*/ 11427 w 74246"/>
                    <a:gd name="connsiteY5" fmla="*/ 11040 h 74246"/>
                    <a:gd name="connsiteX6" fmla="*/ 554 w 74246"/>
                    <a:gd name="connsiteY6" fmla="*/ 37290 h 74246"/>
                    <a:gd name="connsiteX7" fmla="*/ 11427 w 74246"/>
                    <a:gd name="connsiteY7" fmla="*/ 63540 h 74246"/>
                    <a:gd name="connsiteX8" fmla="*/ 37677 w 74246"/>
                    <a:gd name="connsiteY8" fmla="*/ 74413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77" y="74413"/>
                      </a:moveTo>
                      <a:cubicBezTo>
                        <a:pt x="47522" y="74413"/>
                        <a:pt x="56965" y="70502"/>
                        <a:pt x="63927" y="63540"/>
                      </a:cubicBezTo>
                      <a:cubicBezTo>
                        <a:pt x="70889" y="56579"/>
                        <a:pt x="74800" y="47135"/>
                        <a:pt x="74800" y="37290"/>
                      </a:cubicBezTo>
                      <a:cubicBezTo>
                        <a:pt x="74800" y="27445"/>
                        <a:pt x="70889" y="18002"/>
                        <a:pt x="63927" y="11040"/>
                      </a:cubicBezTo>
                      <a:cubicBezTo>
                        <a:pt x="56965" y="4079"/>
                        <a:pt x="47522" y="167"/>
                        <a:pt x="37677" y="167"/>
                      </a:cubicBezTo>
                      <a:cubicBezTo>
                        <a:pt x="27832" y="167"/>
                        <a:pt x="18389" y="4079"/>
                        <a:pt x="11427" y="11040"/>
                      </a:cubicBezTo>
                      <a:cubicBezTo>
                        <a:pt x="4465" y="18002"/>
                        <a:pt x="554" y="27445"/>
                        <a:pt x="554" y="37290"/>
                      </a:cubicBezTo>
                      <a:cubicBezTo>
                        <a:pt x="554" y="47135"/>
                        <a:pt x="4465" y="56579"/>
                        <a:pt x="11427" y="63540"/>
                      </a:cubicBezTo>
                      <a:cubicBezTo>
                        <a:pt x="18389" y="70502"/>
                        <a:pt x="27832" y="74413"/>
                        <a:pt x="37677" y="74413"/>
                      </a:cubicBezTo>
                      <a:close/>
                    </a:path>
                  </a:pathLst>
                </a:custGeom>
                <a:solidFill>
                  <a:srgbClr val="9A169F">
                    <a:alpha val="70000"/>
                  </a:srgbClr>
                </a:solidFill>
                <a:ln w="7418" cap="flat">
                  <a:solidFill>
                    <a:srgbClr val="9A169F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67D435B-0EDD-37CF-EAE0-57FD1B125AE2}"/>
                    </a:ext>
                  </a:extLst>
                </p:cNvPr>
                <p:cNvSpPr/>
                <p:nvPr/>
              </p:nvSpPr>
              <p:spPr>
                <a:xfrm>
                  <a:off x="4292056" y="2636920"/>
                  <a:ext cx="74246" cy="74246"/>
                </a:xfrm>
                <a:custGeom>
                  <a:avLst/>
                  <a:gdLst>
                    <a:gd name="connsiteX0" fmla="*/ 37672 w 74246"/>
                    <a:gd name="connsiteY0" fmla="*/ 74445 h 74246"/>
                    <a:gd name="connsiteX1" fmla="*/ 63922 w 74246"/>
                    <a:gd name="connsiteY1" fmla="*/ 63572 h 74246"/>
                    <a:gd name="connsiteX2" fmla="*/ 74795 w 74246"/>
                    <a:gd name="connsiteY2" fmla="*/ 37322 h 74246"/>
                    <a:gd name="connsiteX3" fmla="*/ 63922 w 74246"/>
                    <a:gd name="connsiteY3" fmla="*/ 11072 h 74246"/>
                    <a:gd name="connsiteX4" fmla="*/ 37672 w 74246"/>
                    <a:gd name="connsiteY4" fmla="*/ 199 h 74246"/>
                    <a:gd name="connsiteX5" fmla="*/ 11422 w 74246"/>
                    <a:gd name="connsiteY5" fmla="*/ 11072 h 74246"/>
                    <a:gd name="connsiteX6" fmla="*/ 549 w 74246"/>
                    <a:gd name="connsiteY6" fmla="*/ 37322 h 74246"/>
                    <a:gd name="connsiteX7" fmla="*/ 11422 w 74246"/>
                    <a:gd name="connsiteY7" fmla="*/ 63572 h 74246"/>
                    <a:gd name="connsiteX8" fmla="*/ 37672 w 74246"/>
                    <a:gd name="connsiteY8" fmla="*/ 74445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72" y="74445"/>
                      </a:moveTo>
                      <a:cubicBezTo>
                        <a:pt x="47517" y="74445"/>
                        <a:pt x="56961" y="70534"/>
                        <a:pt x="63922" y="63572"/>
                      </a:cubicBezTo>
                      <a:cubicBezTo>
                        <a:pt x="70884" y="56610"/>
                        <a:pt x="74795" y="47167"/>
                        <a:pt x="74795" y="37322"/>
                      </a:cubicBezTo>
                      <a:cubicBezTo>
                        <a:pt x="74795" y="27477"/>
                        <a:pt x="70884" y="18034"/>
                        <a:pt x="63922" y="11072"/>
                      </a:cubicBezTo>
                      <a:cubicBezTo>
                        <a:pt x="56961" y="4111"/>
                        <a:pt x="47517" y="199"/>
                        <a:pt x="37672" y="199"/>
                      </a:cubicBezTo>
                      <a:cubicBezTo>
                        <a:pt x="27827" y="199"/>
                        <a:pt x="18384" y="4111"/>
                        <a:pt x="11422" y="11072"/>
                      </a:cubicBezTo>
                      <a:cubicBezTo>
                        <a:pt x="4461" y="18034"/>
                        <a:pt x="549" y="27477"/>
                        <a:pt x="549" y="37322"/>
                      </a:cubicBezTo>
                      <a:cubicBezTo>
                        <a:pt x="549" y="47167"/>
                        <a:pt x="4461" y="56610"/>
                        <a:pt x="11422" y="63572"/>
                      </a:cubicBezTo>
                      <a:cubicBezTo>
                        <a:pt x="18384" y="70534"/>
                        <a:pt x="27827" y="74445"/>
                        <a:pt x="37672" y="74445"/>
                      </a:cubicBezTo>
                      <a:close/>
                    </a:path>
                  </a:pathLst>
                </a:custGeom>
                <a:solidFill>
                  <a:srgbClr val="5B01A5">
                    <a:alpha val="70000"/>
                  </a:srgbClr>
                </a:solidFill>
                <a:ln w="7418" cap="flat">
                  <a:solidFill>
                    <a:srgbClr val="5B01A5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78450A79-70D5-0294-1BA2-15BD01E262EA}"/>
                    </a:ext>
                  </a:extLst>
                </p:cNvPr>
                <p:cNvSpPr/>
                <p:nvPr/>
              </p:nvSpPr>
              <p:spPr>
                <a:xfrm>
                  <a:off x="4287178" y="2527095"/>
                  <a:ext cx="74246" cy="74246"/>
                </a:xfrm>
                <a:custGeom>
                  <a:avLst/>
                  <a:gdLst>
                    <a:gd name="connsiteX0" fmla="*/ 37672 w 74246"/>
                    <a:gd name="connsiteY0" fmla="*/ 74430 h 74246"/>
                    <a:gd name="connsiteX1" fmla="*/ 63921 w 74246"/>
                    <a:gd name="connsiteY1" fmla="*/ 63557 h 74246"/>
                    <a:gd name="connsiteX2" fmla="*/ 74795 w 74246"/>
                    <a:gd name="connsiteY2" fmla="*/ 37307 h 74246"/>
                    <a:gd name="connsiteX3" fmla="*/ 63921 w 74246"/>
                    <a:gd name="connsiteY3" fmla="*/ 11057 h 74246"/>
                    <a:gd name="connsiteX4" fmla="*/ 37672 w 74246"/>
                    <a:gd name="connsiteY4" fmla="*/ 184 h 74246"/>
                    <a:gd name="connsiteX5" fmla="*/ 11422 w 74246"/>
                    <a:gd name="connsiteY5" fmla="*/ 11057 h 74246"/>
                    <a:gd name="connsiteX6" fmla="*/ 548 w 74246"/>
                    <a:gd name="connsiteY6" fmla="*/ 37307 h 74246"/>
                    <a:gd name="connsiteX7" fmla="*/ 11422 w 74246"/>
                    <a:gd name="connsiteY7" fmla="*/ 63557 h 74246"/>
                    <a:gd name="connsiteX8" fmla="*/ 37672 w 74246"/>
                    <a:gd name="connsiteY8" fmla="*/ 7443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72" y="74430"/>
                      </a:moveTo>
                      <a:cubicBezTo>
                        <a:pt x="47517" y="74430"/>
                        <a:pt x="56960" y="70519"/>
                        <a:pt x="63921" y="63557"/>
                      </a:cubicBezTo>
                      <a:cubicBezTo>
                        <a:pt x="70883" y="56596"/>
                        <a:pt x="74795" y="47152"/>
                        <a:pt x="74795" y="37307"/>
                      </a:cubicBezTo>
                      <a:cubicBezTo>
                        <a:pt x="74795" y="27462"/>
                        <a:pt x="70883" y="18019"/>
                        <a:pt x="63921" y="11057"/>
                      </a:cubicBezTo>
                      <a:cubicBezTo>
                        <a:pt x="56960" y="4096"/>
                        <a:pt x="47517" y="184"/>
                        <a:pt x="37672" y="184"/>
                      </a:cubicBezTo>
                      <a:cubicBezTo>
                        <a:pt x="27826" y="184"/>
                        <a:pt x="18383" y="4096"/>
                        <a:pt x="11422" y="11057"/>
                      </a:cubicBezTo>
                      <a:cubicBezTo>
                        <a:pt x="4460" y="18019"/>
                        <a:pt x="548" y="27462"/>
                        <a:pt x="548" y="37307"/>
                      </a:cubicBezTo>
                      <a:cubicBezTo>
                        <a:pt x="548" y="47152"/>
                        <a:pt x="4460" y="56596"/>
                        <a:pt x="11422" y="63557"/>
                      </a:cubicBezTo>
                      <a:cubicBezTo>
                        <a:pt x="18383" y="70519"/>
                        <a:pt x="27826" y="74430"/>
                        <a:pt x="37672" y="74430"/>
                      </a:cubicBezTo>
                      <a:close/>
                    </a:path>
                  </a:pathLst>
                </a:custGeom>
                <a:solidFill>
                  <a:srgbClr val="7A02A8">
                    <a:alpha val="70000"/>
                  </a:srgbClr>
                </a:solidFill>
                <a:ln w="7418" cap="flat">
                  <a:solidFill>
                    <a:srgbClr val="7A02A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B092C25-3026-F325-AFFC-52F79B7B1AA6}"/>
                    </a:ext>
                  </a:extLst>
                </p:cNvPr>
                <p:cNvSpPr/>
                <p:nvPr/>
              </p:nvSpPr>
              <p:spPr>
                <a:xfrm>
                  <a:off x="4418794" y="2867544"/>
                  <a:ext cx="74246" cy="74246"/>
                </a:xfrm>
                <a:custGeom>
                  <a:avLst/>
                  <a:gdLst>
                    <a:gd name="connsiteX0" fmla="*/ 37689 w 74246"/>
                    <a:gd name="connsiteY0" fmla="*/ 74476 h 74246"/>
                    <a:gd name="connsiteX1" fmla="*/ 63939 w 74246"/>
                    <a:gd name="connsiteY1" fmla="*/ 63603 h 74246"/>
                    <a:gd name="connsiteX2" fmla="*/ 74812 w 74246"/>
                    <a:gd name="connsiteY2" fmla="*/ 37353 h 74246"/>
                    <a:gd name="connsiteX3" fmla="*/ 63939 w 74246"/>
                    <a:gd name="connsiteY3" fmla="*/ 11103 h 74246"/>
                    <a:gd name="connsiteX4" fmla="*/ 37689 w 74246"/>
                    <a:gd name="connsiteY4" fmla="*/ 230 h 74246"/>
                    <a:gd name="connsiteX5" fmla="*/ 11439 w 74246"/>
                    <a:gd name="connsiteY5" fmla="*/ 11103 h 74246"/>
                    <a:gd name="connsiteX6" fmla="*/ 566 w 74246"/>
                    <a:gd name="connsiteY6" fmla="*/ 37353 h 74246"/>
                    <a:gd name="connsiteX7" fmla="*/ 11439 w 74246"/>
                    <a:gd name="connsiteY7" fmla="*/ 63603 h 74246"/>
                    <a:gd name="connsiteX8" fmla="*/ 37689 w 74246"/>
                    <a:gd name="connsiteY8" fmla="*/ 7447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89" y="74476"/>
                      </a:moveTo>
                      <a:cubicBezTo>
                        <a:pt x="47534" y="74476"/>
                        <a:pt x="56978" y="70565"/>
                        <a:pt x="63939" y="63603"/>
                      </a:cubicBezTo>
                      <a:cubicBezTo>
                        <a:pt x="70901" y="56642"/>
                        <a:pt x="74812" y="47198"/>
                        <a:pt x="74812" y="37353"/>
                      </a:cubicBezTo>
                      <a:cubicBezTo>
                        <a:pt x="74812" y="27508"/>
                        <a:pt x="70901" y="18065"/>
                        <a:pt x="63939" y="11103"/>
                      </a:cubicBezTo>
                      <a:cubicBezTo>
                        <a:pt x="56978" y="4142"/>
                        <a:pt x="47534" y="230"/>
                        <a:pt x="37689" y="230"/>
                      </a:cubicBezTo>
                      <a:cubicBezTo>
                        <a:pt x="27844" y="230"/>
                        <a:pt x="18401" y="4142"/>
                        <a:pt x="11439" y="11103"/>
                      </a:cubicBezTo>
                      <a:cubicBezTo>
                        <a:pt x="4478" y="18065"/>
                        <a:pt x="566" y="27508"/>
                        <a:pt x="566" y="37353"/>
                      </a:cubicBezTo>
                      <a:cubicBezTo>
                        <a:pt x="566" y="47198"/>
                        <a:pt x="4478" y="56642"/>
                        <a:pt x="11439" y="63603"/>
                      </a:cubicBezTo>
                      <a:cubicBezTo>
                        <a:pt x="18401" y="70565"/>
                        <a:pt x="27844" y="74476"/>
                        <a:pt x="37689" y="74476"/>
                      </a:cubicBezTo>
                      <a:close/>
                    </a:path>
                  </a:pathLst>
                </a:custGeom>
                <a:solidFill>
                  <a:srgbClr val="0D0887">
                    <a:alpha val="70000"/>
                  </a:srgbClr>
                </a:solidFill>
                <a:ln w="7418" cap="flat">
                  <a:solidFill>
                    <a:srgbClr val="0D0887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B2BD106B-E632-D7FE-66E7-35B7EFA807FF}"/>
                    </a:ext>
                  </a:extLst>
                </p:cNvPr>
                <p:cNvSpPr/>
                <p:nvPr/>
              </p:nvSpPr>
              <p:spPr>
                <a:xfrm>
                  <a:off x="4189685" y="2502386"/>
                  <a:ext cx="74246" cy="74246"/>
                </a:xfrm>
                <a:custGeom>
                  <a:avLst/>
                  <a:gdLst>
                    <a:gd name="connsiteX0" fmla="*/ 37658 w 74246"/>
                    <a:gd name="connsiteY0" fmla="*/ 74427 h 74246"/>
                    <a:gd name="connsiteX1" fmla="*/ 63908 w 74246"/>
                    <a:gd name="connsiteY1" fmla="*/ 63554 h 74246"/>
                    <a:gd name="connsiteX2" fmla="*/ 74781 w 74246"/>
                    <a:gd name="connsiteY2" fmla="*/ 37304 h 74246"/>
                    <a:gd name="connsiteX3" fmla="*/ 63908 w 74246"/>
                    <a:gd name="connsiteY3" fmla="*/ 11054 h 74246"/>
                    <a:gd name="connsiteX4" fmla="*/ 37658 w 74246"/>
                    <a:gd name="connsiteY4" fmla="*/ 181 h 74246"/>
                    <a:gd name="connsiteX5" fmla="*/ 11408 w 74246"/>
                    <a:gd name="connsiteY5" fmla="*/ 11054 h 74246"/>
                    <a:gd name="connsiteX6" fmla="*/ 535 w 74246"/>
                    <a:gd name="connsiteY6" fmla="*/ 37304 h 74246"/>
                    <a:gd name="connsiteX7" fmla="*/ 11408 w 74246"/>
                    <a:gd name="connsiteY7" fmla="*/ 63554 h 74246"/>
                    <a:gd name="connsiteX8" fmla="*/ 37658 w 74246"/>
                    <a:gd name="connsiteY8" fmla="*/ 7442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58" y="74427"/>
                      </a:moveTo>
                      <a:cubicBezTo>
                        <a:pt x="47504" y="74427"/>
                        <a:pt x="56947" y="70516"/>
                        <a:pt x="63908" y="63554"/>
                      </a:cubicBezTo>
                      <a:cubicBezTo>
                        <a:pt x="70870" y="56592"/>
                        <a:pt x="74781" y="47149"/>
                        <a:pt x="74781" y="37304"/>
                      </a:cubicBezTo>
                      <a:cubicBezTo>
                        <a:pt x="74781" y="27459"/>
                        <a:pt x="70870" y="18016"/>
                        <a:pt x="63908" y="11054"/>
                      </a:cubicBezTo>
                      <a:cubicBezTo>
                        <a:pt x="56947" y="4092"/>
                        <a:pt x="47504" y="181"/>
                        <a:pt x="37658" y="181"/>
                      </a:cubicBezTo>
                      <a:cubicBezTo>
                        <a:pt x="27813" y="181"/>
                        <a:pt x="18370" y="4092"/>
                        <a:pt x="11408" y="11054"/>
                      </a:cubicBezTo>
                      <a:cubicBezTo>
                        <a:pt x="4447" y="18016"/>
                        <a:pt x="535" y="27459"/>
                        <a:pt x="535" y="37304"/>
                      </a:cubicBezTo>
                      <a:cubicBezTo>
                        <a:pt x="535" y="47149"/>
                        <a:pt x="4447" y="56592"/>
                        <a:pt x="11408" y="63554"/>
                      </a:cubicBezTo>
                      <a:cubicBezTo>
                        <a:pt x="18370" y="70516"/>
                        <a:pt x="27813" y="74427"/>
                        <a:pt x="37658" y="74427"/>
                      </a:cubicBezTo>
                      <a:close/>
                    </a:path>
                  </a:pathLst>
                </a:custGeom>
                <a:solidFill>
                  <a:srgbClr val="8104A7">
                    <a:alpha val="70000"/>
                  </a:srgbClr>
                </a:solidFill>
                <a:ln w="7418" cap="flat">
                  <a:solidFill>
                    <a:srgbClr val="8104A7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56D2DE31-D3C1-7DAF-B77F-73259855FB7F}"/>
                    </a:ext>
                  </a:extLst>
                </p:cNvPr>
                <p:cNvSpPr/>
                <p:nvPr/>
              </p:nvSpPr>
              <p:spPr>
                <a:xfrm>
                  <a:off x="3788325" y="2532589"/>
                  <a:ext cx="74246" cy="74246"/>
                </a:xfrm>
                <a:custGeom>
                  <a:avLst/>
                  <a:gdLst>
                    <a:gd name="connsiteX0" fmla="*/ 37604 w 74246"/>
                    <a:gd name="connsiteY0" fmla="*/ 74431 h 74246"/>
                    <a:gd name="connsiteX1" fmla="*/ 63854 w 74246"/>
                    <a:gd name="connsiteY1" fmla="*/ 63558 h 74246"/>
                    <a:gd name="connsiteX2" fmla="*/ 74727 w 74246"/>
                    <a:gd name="connsiteY2" fmla="*/ 37308 h 74246"/>
                    <a:gd name="connsiteX3" fmla="*/ 63854 w 74246"/>
                    <a:gd name="connsiteY3" fmla="*/ 11058 h 74246"/>
                    <a:gd name="connsiteX4" fmla="*/ 37604 w 74246"/>
                    <a:gd name="connsiteY4" fmla="*/ 185 h 74246"/>
                    <a:gd name="connsiteX5" fmla="*/ 11354 w 74246"/>
                    <a:gd name="connsiteY5" fmla="*/ 11058 h 74246"/>
                    <a:gd name="connsiteX6" fmla="*/ 481 w 74246"/>
                    <a:gd name="connsiteY6" fmla="*/ 37308 h 74246"/>
                    <a:gd name="connsiteX7" fmla="*/ 11354 w 74246"/>
                    <a:gd name="connsiteY7" fmla="*/ 63558 h 74246"/>
                    <a:gd name="connsiteX8" fmla="*/ 37604 w 74246"/>
                    <a:gd name="connsiteY8" fmla="*/ 7443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04" y="74431"/>
                      </a:moveTo>
                      <a:cubicBezTo>
                        <a:pt x="47450" y="74431"/>
                        <a:pt x="56893" y="70520"/>
                        <a:pt x="63854" y="63558"/>
                      </a:cubicBezTo>
                      <a:cubicBezTo>
                        <a:pt x="70816" y="56596"/>
                        <a:pt x="74727" y="47153"/>
                        <a:pt x="74727" y="37308"/>
                      </a:cubicBezTo>
                      <a:cubicBezTo>
                        <a:pt x="74727" y="27463"/>
                        <a:pt x="70816" y="18020"/>
                        <a:pt x="63854" y="11058"/>
                      </a:cubicBezTo>
                      <a:cubicBezTo>
                        <a:pt x="56893" y="4096"/>
                        <a:pt x="47450" y="185"/>
                        <a:pt x="37604" y="185"/>
                      </a:cubicBezTo>
                      <a:cubicBezTo>
                        <a:pt x="27759" y="185"/>
                        <a:pt x="18316" y="4096"/>
                        <a:pt x="11354" y="11058"/>
                      </a:cubicBezTo>
                      <a:cubicBezTo>
                        <a:pt x="4393" y="18020"/>
                        <a:pt x="481" y="27463"/>
                        <a:pt x="481" y="37308"/>
                      </a:cubicBezTo>
                      <a:cubicBezTo>
                        <a:pt x="481" y="47153"/>
                        <a:pt x="4393" y="56596"/>
                        <a:pt x="11354" y="63558"/>
                      </a:cubicBezTo>
                      <a:cubicBezTo>
                        <a:pt x="18316" y="70520"/>
                        <a:pt x="27759" y="74431"/>
                        <a:pt x="37604" y="74431"/>
                      </a:cubicBezTo>
                      <a:close/>
                    </a:path>
                  </a:pathLst>
                </a:custGeom>
                <a:solidFill>
                  <a:srgbClr val="7801A8">
                    <a:alpha val="70000"/>
                  </a:srgbClr>
                </a:solidFill>
                <a:ln w="7418" cap="flat">
                  <a:solidFill>
                    <a:srgbClr val="7801A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9C7C0A71-4F4C-2159-264D-2B989EF238C9}"/>
                    </a:ext>
                  </a:extLst>
                </p:cNvPr>
                <p:cNvSpPr/>
                <p:nvPr/>
              </p:nvSpPr>
              <p:spPr>
                <a:xfrm>
                  <a:off x="4391174" y="2582008"/>
                  <a:ext cx="74246" cy="74246"/>
                </a:xfrm>
                <a:custGeom>
                  <a:avLst/>
                  <a:gdLst>
                    <a:gd name="connsiteX0" fmla="*/ 37686 w 74246"/>
                    <a:gd name="connsiteY0" fmla="*/ 74438 h 74246"/>
                    <a:gd name="connsiteX1" fmla="*/ 63935 w 74246"/>
                    <a:gd name="connsiteY1" fmla="*/ 63565 h 74246"/>
                    <a:gd name="connsiteX2" fmla="*/ 74809 w 74246"/>
                    <a:gd name="connsiteY2" fmla="*/ 37315 h 74246"/>
                    <a:gd name="connsiteX3" fmla="*/ 63935 w 74246"/>
                    <a:gd name="connsiteY3" fmla="*/ 11065 h 74246"/>
                    <a:gd name="connsiteX4" fmla="*/ 37686 w 74246"/>
                    <a:gd name="connsiteY4" fmla="*/ 192 h 74246"/>
                    <a:gd name="connsiteX5" fmla="*/ 11436 w 74246"/>
                    <a:gd name="connsiteY5" fmla="*/ 11065 h 74246"/>
                    <a:gd name="connsiteX6" fmla="*/ 562 w 74246"/>
                    <a:gd name="connsiteY6" fmla="*/ 37315 h 74246"/>
                    <a:gd name="connsiteX7" fmla="*/ 11436 w 74246"/>
                    <a:gd name="connsiteY7" fmla="*/ 63565 h 74246"/>
                    <a:gd name="connsiteX8" fmla="*/ 37686 w 74246"/>
                    <a:gd name="connsiteY8" fmla="*/ 74438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86" y="74438"/>
                      </a:moveTo>
                      <a:cubicBezTo>
                        <a:pt x="47531" y="74438"/>
                        <a:pt x="56974" y="70526"/>
                        <a:pt x="63935" y="63565"/>
                      </a:cubicBezTo>
                      <a:cubicBezTo>
                        <a:pt x="70897" y="56603"/>
                        <a:pt x="74809" y="47160"/>
                        <a:pt x="74809" y="37315"/>
                      </a:cubicBezTo>
                      <a:cubicBezTo>
                        <a:pt x="74809" y="27469"/>
                        <a:pt x="70897" y="18026"/>
                        <a:pt x="63935" y="11065"/>
                      </a:cubicBezTo>
                      <a:cubicBezTo>
                        <a:pt x="56974" y="4103"/>
                        <a:pt x="47531" y="192"/>
                        <a:pt x="37686" y="192"/>
                      </a:cubicBezTo>
                      <a:cubicBezTo>
                        <a:pt x="27840" y="192"/>
                        <a:pt x="18397" y="4103"/>
                        <a:pt x="11436" y="11065"/>
                      </a:cubicBezTo>
                      <a:cubicBezTo>
                        <a:pt x="4474" y="18026"/>
                        <a:pt x="562" y="27469"/>
                        <a:pt x="562" y="37315"/>
                      </a:cubicBezTo>
                      <a:cubicBezTo>
                        <a:pt x="562" y="47160"/>
                        <a:pt x="4474" y="56603"/>
                        <a:pt x="11436" y="63565"/>
                      </a:cubicBezTo>
                      <a:cubicBezTo>
                        <a:pt x="18397" y="70526"/>
                        <a:pt x="27840" y="74438"/>
                        <a:pt x="37686" y="74438"/>
                      </a:cubicBezTo>
                      <a:close/>
                    </a:path>
                  </a:pathLst>
                </a:custGeom>
                <a:solidFill>
                  <a:srgbClr val="6A00A8">
                    <a:alpha val="70000"/>
                  </a:srgbClr>
                </a:solidFill>
                <a:ln w="7418" cap="flat">
                  <a:solidFill>
                    <a:srgbClr val="6A00A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08BB868E-B501-E9B4-C53D-13A0814FCD9C}"/>
                    </a:ext>
                  </a:extLst>
                </p:cNvPr>
                <p:cNvSpPr/>
                <p:nvPr/>
              </p:nvSpPr>
              <p:spPr>
                <a:xfrm>
                  <a:off x="3850076" y="2326668"/>
                  <a:ext cx="74246" cy="74246"/>
                </a:xfrm>
                <a:custGeom>
                  <a:avLst/>
                  <a:gdLst>
                    <a:gd name="connsiteX0" fmla="*/ 37613 w 74246"/>
                    <a:gd name="connsiteY0" fmla="*/ 74403 h 74246"/>
                    <a:gd name="connsiteX1" fmla="*/ 63863 w 74246"/>
                    <a:gd name="connsiteY1" fmla="*/ 63530 h 74246"/>
                    <a:gd name="connsiteX2" fmla="*/ 74736 w 74246"/>
                    <a:gd name="connsiteY2" fmla="*/ 37280 h 74246"/>
                    <a:gd name="connsiteX3" fmla="*/ 63863 w 74246"/>
                    <a:gd name="connsiteY3" fmla="*/ 11030 h 74246"/>
                    <a:gd name="connsiteX4" fmla="*/ 37613 w 74246"/>
                    <a:gd name="connsiteY4" fmla="*/ 157 h 74246"/>
                    <a:gd name="connsiteX5" fmla="*/ 11363 w 74246"/>
                    <a:gd name="connsiteY5" fmla="*/ 11030 h 74246"/>
                    <a:gd name="connsiteX6" fmla="*/ 490 w 74246"/>
                    <a:gd name="connsiteY6" fmla="*/ 37280 h 74246"/>
                    <a:gd name="connsiteX7" fmla="*/ 11363 w 74246"/>
                    <a:gd name="connsiteY7" fmla="*/ 63530 h 74246"/>
                    <a:gd name="connsiteX8" fmla="*/ 37613 w 74246"/>
                    <a:gd name="connsiteY8" fmla="*/ 74403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13" y="74403"/>
                      </a:moveTo>
                      <a:cubicBezTo>
                        <a:pt x="47458" y="74403"/>
                        <a:pt x="56901" y="70492"/>
                        <a:pt x="63863" y="63530"/>
                      </a:cubicBezTo>
                      <a:cubicBezTo>
                        <a:pt x="70824" y="56569"/>
                        <a:pt x="74736" y="47125"/>
                        <a:pt x="74736" y="37280"/>
                      </a:cubicBezTo>
                      <a:cubicBezTo>
                        <a:pt x="74736" y="27435"/>
                        <a:pt x="70824" y="17992"/>
                        <a:pt x="63863" y="11030"/>
                      </a:cubicBezTo>
                      <a:cubicBezTo>
                        <a:pt x="56901" y="4069"/>
                        <a:pt x="47458" y="157"/>
                        <a:pt x="37613" y="157"/>
                      </a:cubicBezTo>
                      <a:cubicBezTo>
                        <a:pt x="27767" y="157"/>
                        <a:pt x="18324" y="4069"/>
                        <a:pt x="11363" y="11030"/>
                      </a:cubicBezTo>
                      <a:cubicBezTo>
                        <a:pt x="4401" y="17992"/>
                        <a:pt x="490" y="27435"/>
                        <a:pt x="490" y="37280"/>
                      </a:cubicBezTo>
                      <a:cubicBezTo>
                        <a:pt x="490" y="47125"/>
                        <a:pt x="4401" y="56569"/>
                        <a:pt x="11363" y="63530"/>
                      </a:cubicBezTo>
                      <a:cubicBezTo>
                        <a:pt x="18324" y="70492"/>
                        <a:pt x="27767" y="74403"/>
                        <a:pt x="37613" y="74403"/>
                      </a:cubicBezTo>
                      <a:close/>
                    </a:path>
                  </a:pathLst>
                </a:custGeom>
                <a:solidFill>
                  <a:srgbClr val="AC2694">
                    <a:alpha val="70000"/>
                  </a:srgbClr>
                </a:solidFill>
                <a:ln w="7418" cap="flat">
                  <a:solidFill>
                    <a:srgbClr val="AC2694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B3AFA0C-1D94-295C-1020-06A8EB019ED2}"/>
                    </a:ext>
                  </a:extLst>
                </p:cNvPr>
                <p:cNvSpPr/>
                <p:nvPr/>
              </p:nvSpPr>
              <p:spPr>
                <a:xfrm>
                  <a:off x="3070105" y="1884637"/>
                  <a:ext cx="74246" cy="74246"/>
                </a:xfrm>
                <a:custGeom>
                  <a:avLst/>
                  <a:gdLst>
                    <a:gd name="connsiteX0" fmla="*/ 37508 w 74246"/>
                    <a:gd name="connsiteY0" fmla="*/ 74344 h 74246"/>
                    <a:gd name="connsiteX1" fmla="*/ 63758 w 74246"/>
                    <a:gd name="connsiteY1" fmla="*/ 63471 h 74246"/>
                    <a:gd name="connsiteX2" fmla="*/ 74631 w 74246"/>
                    <a:gd name="connsiteY2" fmla="*/ 37221 h 74246"/>
                    <a:gd name="connsiteX3" fmla="*/ 63758 w 74246"/>
                    <a:gd name="connsiteY3" fmla="*/ 10971 h 74246"/>
                    <a:gd name="connsiteX4" fmla="*/ 37508 w 74246"/>
                    <a:gd name="connsiteY4" fmla="*/ 98 h 74246"/>
                    <a:gd name="connsiteX5" fmla="*/ 11258 w 74246"/>
                    <a:gd name="connsiteY5" fmla="*/ 10971 h 74246"/>
                    <a:gd name="connsiteX6" fmla="*/ 385 w 74246"/>
                    <a:gd name="connsiteY6" fmla="*/ 37221 h 74246"/>
                    <a:gd name="connsiteX7" fmla="*/ 11258 w 74246"/>
                    <a:gd name="connsiteY7" fmla="*/ 63471 h 74246"/>
                    <a:gd name="connsiteX8" fmla="*/ 37508 w 74246"/>
                    <a:gd name="connsiteY8" fmla="*/ 7434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508" y="74344"/>
                      </a:moveTo>
                      <a:cubicBezTo>
                        <a:pt x="47353" y="74344"/>
                        <a:pt x="56796" y="70432"/>
                        <a:pt x="63758" y="63471"/>
                      </a:cubicBezTo>
                      <a:cubicBezTo>
                        <a:pt x="70719" y="56509"/>
                        <a:pt x="74631" y="47066"/>
                        <a:pt x="74631" y="37221"/>
                      </a:cubicBezTo>
                      <a:cubicBezTo>
                        <a:pt x="74631" y="27376"/>
                        <a:pt x="70719" y="17932"/>
                        <a:pt x="63758" y="10971"/>
                      </a:cubicBezTo>
                      <a:cubicBezTo>
                        <a:pt x="56796" y="4009"/>
                        <a:pt x="47353" y="98"/>
                        <a:pt x="37508" y="98"/>
                      </a:cubicBezTo>
                      <a:cubicBezTo>
                        <a:pt x="27662" y="98"/>
                        <a:pt x="18219" y="4009"/>
                        <a:pt x="11258" y="10971"/>
                      </a:cubicBezTo>
                      <a:cubicBezTo>
                        <a:pt x="4296" y="17932"/>
                        <a:pt x="385" y="27376"/>
                        <a:pt x="385" y="37221"/>
                      </a:cubicBezTo>
                      <a:cubicBezTo>
                        <a:pt x="385" y="47066"/>
                        <a:pt x="4296" y="56509"/>
                        <a:pt x="11258" y="63471"/>
                      </a:cubicBezTo>
                      <a:cubicBezTo>
                        <a:pt x="18219" y="70432"/>
                        <a:pt x="27662" y="74344"/>
                        <a:pt x="37508" y="74344"/>
                      </a:cubicBezTo>
                      <a:close/>
                    </a:path>
                  </a:pathLst>
                </a:custGeom>
                <a:solidFill>
                  <a:srgbClr val="F1834C">
                    <a:alpha val="70000"/>
                  </a:srgbClr>
                </a:solidFill>
                <a:ln w="7418" cap="flat">
                  <a:solidFill>
                    <a:srgbClr val="F1834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B3B375D6-6F81-3C74-B86A-9F70C281213F}"/>
                    </a:ext>
                  </a:extLst>
                </p:cNvPr>
                <p:cNvSpPr/>
                <p:nvPr/>
              </p:nvSpPr>
              <p:spPr>
                <a:xfrm>
                  <a:off x="3125352" y="2233326"/>
                  <a:ext cx="74246" cy="74246"/>
                </a:xfrm>
                <a:custGeom>
                  <a:avLst/>
                  <a:gdLst>
                    <a:gd name="connsiteX0" fmla="*/ 37515 w 74246"/>
                    <a:gd name="connsiteY0" fmla="*/ 74391 h 74246"/>
                    <a:gd name="connsiteX1" fmla="*/ 63765 w 74246"/>
                    <a:gd name="connsiteY1" fmla="*/ 63518 h 74246"/>
                    <a:gd name="connsiteX2" fmla="*/ 74638 w 74246"/>
                    <a:gd name="connsiteY2" fmla="*/ 37268 h 74246"/>
                    <a:gd name="connsiteX3" fmla="*/ 63765 w 74246"/>
                    <a:gd name="connsiteY3" fmla="*/ 11018 h 74246"/>
                    <a:gd name="connsiteX4" fmla="*/ 37515 w 74246"/>
                    <a:gd name="connsiteY4" fmla="*/ 145 h 74246"/>
                    <a:gd name="connsiteX5" fmla="*/ 11265 w 74246"/>
                    <a:gd name="connsiteY5" fmla="*/ 11018 h 74246"/>
                    <a:gd name="connsiteX6" fmla="*/ 392 w 74246"/>
                    <a:gd name="connsiteY6" fmla="*/ 37268 h 74246"/>
                    <a:gd name="connsiteX7" fmla="*/ 11265 w 74246"/>
                    <a:gd name="connsiteY7" fmla="*/ 63518 h 74246"/>
                    <a:gd name="connsiteX8" fmla="*/ 37515 w 74246"/>
                    <a:gd name="connsiteY8" fmla="*/ 7439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515" y="74391"/>
                      </a:moveTo>
                      <a:cubicBezTo>
                        <a:pt x="47360" y="74391"/>
                        <a:pt x="56803" y="70479"/>
                        <a:pt x="63765" y="63518"/>
                      </a:cubicBezTo>
                      <a:cubicBezTo>
                        <a:pt x="70727" y="56556"/>
                        <a:pt x="74638" y="47113"/>
                        <a:pt x="74638" y="37268"/>
                      </a:cubicBezTo>
                      <a:cubicBezTo>
                        <a:pt x="74638" y="27423"/>
                        <a:pt x="70727" y="17979"/>
                        <a:pt x="63765" y="11018"/>
                      </a:cubicBezTo>
                      <a:cubicBezTo>
                        <a:pt x="56803" y="4056"/>
                        <a:pt x="47360" y="145"/>
                        <a:pt x="37515" y="145"/>
                      </a:cubicBezTo>
                      <a:cubicBezTo>
                        <a:pt x="27670" y="145"/>
                        <a:pt x="18227" y="4056"/>
                        <a:pt x="11265" y="11018"/>
                      </a:cubicBezTo>
                      <a:cubicBezTo>
                        <a:pt x="4303" y="17979"/>
                        <a:pt x="392" y="27423"/>
                        <a:pt x="392" y="37268"/>
                      </a:cubicBezTo>
                      <a:cubicBezTo>
                        <a:pt x="392" y="47113"/>
                        <a:pt x="4303" y="56556"/>
                        <a:pt x="11265" y="63518"/>
                      </a:cubicBezTo>
                      <a:cubicBezTo>
                        <a:pt x="18227" y="70479"/>
                        <a:pt x="27670" y="74391"/>
                        <a:pt x="37515" y="74391"/>
                      </a:cubicBezTo>
                      <a:close/>
                    </a:path>
                  </a:pathLst>
                </a:custGeom>
                <a:solidFill>
                  <a:srgbClr val="BF3984">
                    <a:alpha val="70000"/>
                  </a:srgbClr>
                </a:solidFill>
                <a:ln w="7418" cap="flat">
                  <a:solidFill>
                    <a:srgbClr val="BF3984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0AA198C9-6BB8-FAB6-EC49-EC7121B9A82F}"/>
                    </a:ext>
                  </a:extLst>
                </p:cNvPr>
                <p:cNvSpPr/>
                <p:nvPr/>
              </p:nvSpPr>
              <p:spPr>
                <a:xfrm>
                  <a:off x="3674580" y="2477677"/>
                  <a:ext cx="74246" cy="74246"/>
                </a:xfrm>
                <a:custGeom>
                  <a:avLst/>
                  <a:gdLst>
                    <a:gd name="connsiteX0" fmla="*/ 37589 w 74246"/>
                    <a:gd name="connsiteY0" fmla="*/ 74424 h 74246"/>
                    <a:gd name="connsiteX1" fmla="*/ 63839 w 74246"/>
                    <a:gd name="connsiteY1" fmla="*/ 63551 h 74246"/>
                    <a:gd name="connsiteX2" fmla="*/ 74712 w 74246"/>
                    <a:gd name="connsiteY2" fmla="*/ 37301 h 74246"/>
                    <a:gd name="connsiteX3" fmla="*/ 63839 w 74246"/>
                    <a:gd name="connsiteY3" fmla="*/ 11051 h 74246"/>
                    <a:gd name="connsiteX4" fmla="*/ 37589 w 74246"/>
                    <a:gd name="connsiteY4" fmla="*/ 178 h 74246"/>
                    <a:gd name="connsiteX5" fmla="*/ 11339 w 74246"/>
                    <a:gd name="connsiteY5" fmla="*/ 11051 h 74246"/>
                    <a:gd name="connsiteX6" fmla="*/ 466 w 74246"/>
                    <a:gd name="connsiteY6" fmla="*/ 37301 h 74246"/>
                    <a:gd name="connsiteX7" fmla="*/ 11339 w 74246"/>
                    <a:gd name="connsiteY7" fmla="*/ 63551 h 74246"/>
                    <a:gd name="connsiteX8" fmla="*/ 37589 w 74246"/>
                    <a:gd name="connsiteY8" fmla="*/ 7442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589" y="74424"/>
                      </a:moveTo>
                      <a:cubicBezTo>
                        <a:pt x="47434" y="74424"/>
                        <a:pt x="56877" y="70512"/>
                        <a:pt x="63839" y="63551"/>
                      </a:cubicBezTo>
                      <a:cubicBezTo>
                        <a:pt x="70801" y="56589"/>
                        <a:pt x="74712" y="47146"/>
                        <a:pt x="74712" y="37301"/>
                      </a:cubicBezTo>
                      <a:cubicBezTo>
                        <a:pt x="74712" y="27455"/>
                        <a:pt x="70801" y="18012"/>
                        <a:pt x="63839" y="11051"/>
                      </a:cubicBezTo>
                      <a:cubicBezTo>
                        <a:pt x="56877" y="4089"/>
                        <a:pt x="47434" y="178"/>
                        <a:pt x="37589" y="178"/>
                      </a:cubicBezTo>
                      <a:cubicBezTo>
                        <a:pt x="27744" y="178"/>
                        <a:pt x="18301" y="4089"/>
                        <a:pt x="11339" y="11051"/>
                      </a:cubicBezTo>
                      <a:cubicBezTo>
                        <a:pt x="4377" y="18012"/>
                        <a:pt x="466" y="27455"/>
                        <a:pt x="466" y="37301"/>
                      </a:cubicBezTo>
                      <a:cubicBezTo>
                        <a:pt x="466" y="47146"/>
                        <a:pt x="4377" y="56589"/>
                        <a:pt x="11339" y="63551"/>
                      </a:cubicBezTo>
                      <a:cubicBezTo>
                        <a:pt x="18301" y="70512"/>
                        <a:pt x="27744" y="74424"/>
                        <a:pt x="37589" y="74424"/>
                      </a:cubicBezTo>
                      <a:close/>
                    </a:path>
                  </a:pathLst>
                </a:custGeom>
                <a:solidFill>
                  <a:srgbClr val="8707A6">
                    <a:alpha val="70000"/>
                  </a:srgbClr>
                </a:solidFill>
                <a:ln w="7418" cap="flat">
                  <a:solidFill>
                    <a:srgbClr val="8707A6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06FDF6D-E963-241A-DEDB-858B798501D1}"/>
                    </a:ext>
                  </a:extLst>
                </p:cNvPr>
                <p:cNvSpPr/>
                <p:nvPr/>
              </p:nvSpPr>
              <p:spPr>
                <a:xfrm>
                  <a:off x="3364217" y="2120754"/>
                  <a:ext cx="74246" cy="74246"/>
                </a:xfrm>
                <a:custGeom>
                  <a:avLst/>
                  <a:gdLst>
                    <a:gd name="connsiteX0" fmla="*/ 37547 w 74246"/>
                    <a:gd name="connsiteY0" fmla="*/ 74376 h 74246"/>
                    <a:gd name="connsiteX1" fmla="*/ 63797 w 74246"/>
                    <a:gd name="connsiteY1" fmla="*/ 63502 h 74246"/>
                    <a:gd name="connsiteX2" fmla="*/ 74670 w 74246"/>
                    <a:gd name="connsiteY2" fmla="*/ 37253 h 74246"/>
                    <a:gd name="connsiteX3" fmla="*/ 63797 w 74246"/>
                    <a:gd name="connsiteY3" fmla="*/ 11003 h 74246"/>
                    <a:gd name="connsiteX4" fmla="*/ 37547 w 74246"/>
                    <a:gd name="connsiteY4" fmla="*/ 129 h 74246"/>
                    <a:gd name="connsiteX5" fmla="*/ 11297 w 74246"/>
                    <a:gd name="connsiteY5" fmla="*/ 11003 h 74246"/>
                    <a:gd name="connsiteX6" fmla="*/ 424 w 74246"/>
                    <a:gd name="connsiteY6" fmla="*/ 37253 h 74246"/>
                    <a:gd name="connsiteX7" fmla="*/ 11297 w 74246"/>
                    <a:gd name="connsiteY7" fmla="*/ 63502 h 74246"/>
                    <a:gd name="connsiteX8" fmla="*/ 37547 w 74246"/>
                    <a:gd name="connsiteY8" fmla="*/ 7437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547" y="74376"/>
                      </a:moveTo>
                      <a:cubicBezTo>
                        <a:pt x="47392" y="74376"/>
                        <a:pt x="56836" y="70464"/>
                        <a:pt x="63797" y="63502"/>
                      </a:cubicBezTo>
                      <a:cubicBezTo>
                        <a:pt x="70759" y="56541"/>
                        <a:pt x="74670" y="47098"/>
                        <a:pt x="74670" y="37253"/>
                      </a:cubicBezTo>
                      <a:cubicBezTo>
                        <a:pt x="74670" y="27407"/>
                        <a:pt x="70759" y="17964"/>
                        <a:pt x="63797" y="11003"/>
                      </a:cubicBezTo>
                      <a:cubicBezTo>
                        <a:pt x="56836" y="4041"/>
                        <a:pt x="47392" y="129"/>
                        <a:pt x="37547" y="129"/>
                      </a:cubicBezTo>
                      <a:cubicBezTo>
                        <a:pt x="27702" y="129"/>
                        <a:pt x="18259" y="4041"/>
                        <a:pt x="11297" y="11003"/>
                      </a:cubicBezTo>
                      <a:cubicBezTo>
                        <a:pt x="4336" y="17964"/>
                        <a:pt x="424" y="27407"/>
                        <a:pt x="424" y="37253"/>
                      </a:cubicBezTo>
                      <a:cubicBezTo>
                        <a:pt x="424" y="47098"/>
                        <a:pt x="4336" y="56541"/>
                        <a:pt x="11297" y="63502"/>
                      </a:cubicBezTo>
                      <a:cubicBezTo>
                        <a:pt x="18259" y="70464"/>
                        <a:pt x="27702" y="74376"/>
                        <a:pt x="37547" y="74376"/>
                      </a:cubicBezTo>
                      <a:close/>
                    </a:path>
                  </a:pathLst>
                </a:custGeom>
                <a:solidFill>
                  <a:srgbClr val="D24F71">
                    <a:alpha val="70000"/>
                  </a:srgbClr>
                </a:solidFill>
                <a:ln w="7418" cap="flat">
                  <a:solidFill>
                    <a:srgbClr val="D24F71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F21A8F23-1C28-D516-2DAF-61E9D58AF658}"/>
                    </a:ext>
                  </a:extLst>
                </p:cNvPr>
                <p:cNvSpPr/>
                <p:nvPr/>
              </p:nvSpPr>
              <p:spPr>
                <a:xfrm>
                  <a:off x="3737949" y="2477677"/>
                  <a:ext cx="74246" cy="74246"/>
                </a:xfrm>
                <a:custGeom>
                  <a:avLst/>
                  <a:gdLst>
                    <a:gd name="connsiteX0" fmla="*/ 37598 w 74246"/>
                    <a:gd name="connsiteY0" fmla="*/ 74424 h 74246"/>
                    <a:gd name="connsiteX1" fmla="*/ 63847 w 74246"/>
                    <a:gd name="connsiteY1" fmla="*/ 63551 h 74246"/>
                    <a:gd name="connsiteX2" fmla="*/ 74721 w 74246"/>
                    <a:gd name="connsiteY2" fmla="*/ 37301 h 74246"/>
                    <a:gd name="connsiteX3" fmla="*/ 63847 w 74246"/>
                    <a:gd name="connsiteY3" fmla="*/ 11051 h 74246"/>
                    <a:gd name="connsiteX4" fmla="*/ 37598 w 74246"/>
                    <a:gd name="connsiteY4" fmla="*/ 178 h 74246"/>
                    <a:gd name="connsiteX5" fmla="*/ 11348 w 74246"/>
                    <a:gd name="connsiteY5" fmla="*/ 11051 h 74246"/>
                    <a:gd name="connsiteX6" fmla="*/ 474 w 74246"/>
                    <a:gd name="connsiteY6" fmla="*/ 37301 h 74246"/>
                    <a:gd name="connsiteX7" fmla="*/ 11348 w 74246"/>
                    <a:gd name="connsiteY7" fmla="*/ 63551 h 74246"/>
                    <a:gd name="connsiteX8" fmla="*/ 37598 w 74246"/>
                    <a:gd name="connsiteY8" fmla="*/ 7442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598" y="74424"/>
                      </a:moveTo>
                      <a:cubicBezTo>
                        <a:pt x="47443" y="74424"/>
                        <a:pt x="56886" y="70512"/>
                        <a:pt x="63847" y="63551"/>
                      </a:cubicBezTo>
                      <a:cubicBezTo>
                        <a:pt x="70809" y="56589"/>
                        <a:pt x="74721" y="47146"/>
                        <a:pt x="74721" y="37301"/>
                      </a:cubicBezTo>
                      <a:cubicBezTo>
                        <a:pt x="74721" y="27455"/>
                        <a:pt x="70809" y="18012"/>
                        <a:pt x="63847" y="11051"/>
                      </a:cubicBezTo>
                      <a:cubicBezTo>
                        <a:pt x="56886" y="4089"/>
                        <a:pt x="47443" y="178"/>
                        <a:pt x="37598" y="178"/>
                      </a:cubicBezTo>
                      <a:cubicBezTo>
                        <a:pt x="27752" y="178"/>
                        <a:pt x="18309" y="4089"/>
                        <a:pt x="11348" y="11051"/>
                      </a:cubicBezTo>
                      <a:cubicBezTo>
                        <a:pt x="4386" y="18012"/>
                        <a:pt x="474" y="27455"/>
                        <a:pt x="474" y="37301"/>
                      </a:cubicBezTo>
                      <a:cubicBezTo>
                        <a:pt x="474" y="47146"/>
                        <a:pt x="4386" y="56589"/>
                        <a:pt x="11348" y="63551"/>
                      </a:cubicBezTo>
                      <a:cubicBezTo>
                        <a:pt x="18309" y="70512"/>
                        <a:pt x="27752" y="74424"/>
                        <a:pt x="37598" y="74424"/>
                      </a:cubicBezTo>
                      <a:close/>
                    </a:path>
                  </a:pathLst>
                </a:custGeom>
                <a:solidFill>
                  <a:srgbClr val="8707A6">
                    <a:alpha val="70000"/>
                  </a:srgbClr>
                </a:solidFill>
                <a:ln w="7418" cap="flat">
                  <a:solidFill>
                    <a:srgbClr val="8707A6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C65C19A-2C28-9375-2138-43A6D6CD892C}"/>
                    </a:ext>
                  </a:extLst>
                </p:cNvPr>
                <p:cNvSpPr/>
                <p:nvPr/>
              </p:nvSpPr>
              <p:spPr>
                <a:xfrm>
                  <a:off x="3651831" y="2595736"/>
                  <a:ext cx="74246" cy="74246"/>
                </a:xfrm>
                <a:custGeom>
                  <a:avLst/>
                  <a:gdLst>
                    <a:gd name="connsiteX0" fmla="*/ 37586 w 74246"/>
                    <a:gd name="connsiteY0" fmla="*/ 74440 h 74246"/>
                    <a:gd name="connsiteX1" fmla="*/ 63836 w 74246"/>
                    <a:gd name="connsiteY1" fmla="*/ 63566 h 74246"/>
                    <a:gd name="connsiteX2" fmla="*/ 74709 w 74246"/>
                    <a:gd name="connsiteY2" fmla="*/ 37317 h 74246"/>
                    <a:gd name="connsiteX3" fmla="*/ 63836 w 74246"/>
                    <a:gd name="connsiteY3" fmla="*/ 11067 h 74246"/>
                    <a:gd name="connsiteX4" fmla="*/ 37586 w 74246"/>
                    <a:gd name="connsiteY4" fmla="*/ 193 h 74246"/>
                    <a:gd name="connsiteX5" fmla="*/ 11336 w 74246"/>
                    <a:gd name="connsiteY5" fmla="*/ 11067 h 74246"/>
                    <a:gd name="connsiteX6" fmla="*/ 463 w 74246"/>
                    <a:gd name="connsiteY6" fmla="*/ 37317 h 74246"/>
                    <a:gd name="connsiteX7" fmla="*/ 11336 w 74246"/>
                    <a:gd name="connsiteY7" fmla="*/ 63566 h 74246"/>
                    <a:gd name="connsiteX8" fmla="*/ 37586 w 74246"/>
                    <a:gd name="connsiteY8" fmla="*/ 7444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586" y="74440"/>
                      </a:moveTo>
                      <a:cubicBezTo>
                        <a:pt x="47431" y="74440"/>
                        <a:pt x="56874" y="70528"/>
                        <a:pt x="63836" y="63566"/>
                      </a:cubicBezTo>
                      <a:cubicBezTo>
                        <a:pt x="70798" y="56605"/>
                        <a:pt x="74709" y="47162"/>
                        <a:pt x="74709" y="37317"/>
                      </a:cubicBezTo>
                      <a:cubicBezTo>
                        <a:pt x="74709" y="27471"/>
                        <a:pt x="70798" y="18028"/>
                        <a:pt x="63836" y="11067"/>
                      </a:cubicBezTo>
                      <a:cubicBezTo>
                        <a:pt x="56874" y="4105"/>
                        <a:pt x="47431" y="193"/>
                        <a:pt x="37586" y="193"/>
                      </a:cubicBezTo>
                      <a:cubicBezTo>
                        <a:pt x="27741" y="193"/>
                        <a:pt x="18298" y="4105"/>
                        <a:pt x="11336" y="11067"/>
                      </a:cubicBezTo>
                      <a:cubicBezTo>
                        <a:pt x="4374" y="18028"/>
                        <a:pt x="463" y="27471"/>
                        <a:pt x="463" y="37317"/>
                      </a:cubicBezTo>
                      <a:cubicBezTo>
                        <a:pt x="463" y="47162"/>
                        <a:pt x="4374" y="56605"/>
                        <a:pt x="11336" y="63566"/>
                      </a:cubicBezTo>
                      <a:cubicBezTo>
                        <a:pt x="18298" y="70528"/>
                        <a:pt x="27741" y="74440"/>
                        <a:pt x="37586" y="74440"/>
                      </a:cubicBezTo>
                      <a:close/>
                    </a:path>
                  </a:pathLst>
                </a:custGeom>
                <a:solidFill>
                  <a:srgbClr val="6700A8">
                    <a:alpha val="70000"/>
                  </a:srgbClr>
                </a:solidFill>
                <a:ln w="7418" cap="flat">
                  <a:solidFill>
                    <a:srgbClr val="6700A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EE2BCB82-B97C-4531-06F8-4289991D309F}"/>
                    </a:ext>
                  </a:extLst>
                </p:cNvPr>
                <p:cNvSpPr/>
                <p:nvPr/>
              </p:nvSpPr>
              <p:spPr>
                <a:xfrm>
                  <a:off x="4173433" y="2617698"/>
                  <a:ext cx="74246" cy="74246"/>
                </a:xfrm>
                <a:custGeom>
                  <a:avLst/>
                  <a:gdLst>
                    <a:gd name="connsiteX0" fmla="*/ 37656 w 74246"/>
                    <a:gd name="connsiteY0" fmla="*/ 74443 h 74246"/>
                    <a:gd name="connsiteX1" fmla="*/ 63906 w 74246"/>
                    <a:gd name="connsiteY1" fmla="*/ 63569 h 74246"/>
                    <a:gd name="connsiteX2" fmla="*/ 74779 w 74246"/>
                    <a:gd name="connsiteY2" fmla="*/ 37319 h 74246"/>
                    <a:gd name="connsiteX3" fmla="*/ 63906 w 74246"/>
                    <a:gd name="connsiteY3" fmla="*/ 11070 h 74246"/>
                    <a:gd name="connsiteX4" fmla="*/ 37656 w 74246"/>
                    <a:gd name="connsiteY4" fmla="*/ 196 h 74246"/>
                    <a:gd name="connsiteX5" fmla="*/ 11406 w 74246"/>
                    <a:gd name="connsiteY5" fmla="*/ 11070 h 74246"/>
                    <a:gd name="connsiteX6" fmla="*/ 533 w 74246"/>
                    <a:gd name="connsiteY6" fmla="*/ 37319 h 74246"/>
                    <a:gd name="connsiteX7" fmla="*/ 11406 w 74246"/>
                    <a:gd name="connsiteY7" fmla="*/ 63569 h 74246"/>
                    <a:gd name="connsiteX8" fmla="*/ 37656 w 74246"/>
                    <a:gd name="connsiteY8" fmla="*/ 74443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656" y="74443"/>
                      </a:moveTo>
                      <a:cubicBezTo>
                        <a:pt x="47501" y="74443"/>
                        <a:pt x="56945" y="70531"/>
                        <a:pt x="63906" y="63569"/>
                      </a:cubicBezTo>
                      <a:cubicBezTo>
                        <a:pt x="70868" y="56608"/>
                        <a:pt x="74779" y="47165"/>
                        <a:pt x="74779" y="37319"/>
                      </a:cubicBezTo>
                      <a:cubicBezTo>
                        <a:pt x="74779" y="27474"/>
                        <a:pt x="70868" y="18031"/>
                        <a:pt x="63906" y="11070"/>
                      </a:cubicBezTo>
                      <a:cubicBezTo>
                        <a:pt x="56945" y="4108"/>
                        <a:pt x="47501" y="196"/>
                        <a:pt x="37656" y="196"/>
                      </a:cubicBezTo>
                      <a:cubicBezTo>
                        <a:pt x="27811" y="196"/>
                        <a:pt x="18368" y="4108"/>
                        <a:pt x="11406" y="11070"/>
                      </a:cubicBezTo>
                      <a:cubicBezTo>
                        <a:pt x="4445" y="18031"/>
                        <a:pt x="533" y="27474"/>
                        <a:pt x="533" y="37319"/>
                      </a:cubicBezTo>
                      <a:cubicBezTo>
                        <a:pt x="533" y="47165"/>
                        <a:pt x="4445" y="56608"/>
                        <a:pt x="11406" y="63569"/>
                      </a:cubicBezTo>
                      <a:cubicBezTo>
                        <a:pt x="18368" y="70531"/>
                        <a:pt x="27811" y="74443"/>
                        <a:pt x="37656" y="74443"/>
                      </a:cubicBezTo>
                      <a:close/>
                    </a:path>
                  </a:pathLst>
                </a:custGeom>
                <a:solidFill>
                  <a:srgbClr val="6100A7">
                    <a:alpha val="70000"/>
                  </a:srgbClr>
                </a:solidFill>
                <a:ln w="7418" cap="flat">
                  <a:solidFill>
                    <a:srgbClr val="6100A7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7A405B8E-9845-916A-4496-08F43861FCF8}"/>
                    </a:ext>
                  </a:extLst>
                </p:cNvPr>
                <p:cNvSpPr/>
                <p:nvPr/>
              </p:nvSpPr>
              <p:spPr>
                <a:xfrm>
                  <a:off x="3073357" y="2153704"/>
                  <a:ext cx="74246" cy="74246"/>
                </a:xfrm>
                <a:custGeom>
                  <a:avLst/>
                  <a:gdLst>
                    <a:gd name="connsiteX0" fmla="*/ 37508 w 74246"/>
                    <a:gd name="connsiteY0" fmla="*/ 74380 h 74246"/>
                    <a:gd name="connsiteX1" fmla="*/ 63758 w 74246"/>
                    <a:gd name="connsiteY1" fmla="*/ 63507 h 74246"/>
                    <a:gd name="connsiteX2" fmla="*/ 74631 w 74246"/>
                    <a:gd name="connsiteY2" fmla="*/ 37257 h 74246"/>
                    <a:gd name="connsiteX3" fmla="*/ 63758 w 74246"/>
                    <a:gd name="connsiteY3" fmla="*/ 11007 h 74246"/>
                    <a:gd name="connsiteX4" fmla="*/ 37508 w 74246"/>
                    <a:gd name="connsiteY4" fmla="*/ 134 h 74246"/>
                    <a:gd name="connsiteX5" fmla="*/ 11258 w 74246"/>
                    <a:gd name="connsiteY5" fmla="*/ 11007 h 74246"/>
                    <a:gd name="connsiteX6" fmla="*/ 385 w 74246"/>
                    <a:gd name="connsiteY6" fmla="*/ 37257 h 74246"/>
                    <a:gd name="connsiteX7" fmla="*/ 11258 w 74246"/>
                    <a:gd name="connsiteY7" fmla="*/ 63507 h 74246"/>
                    <a:gd name="connsiteX8" fmla="*/ 37508 w 74246"/>
                    <a:gd name="connsiteY8" fmla="*/ 7438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508" y="74380"/>
                      </a:moveTo>
                      <a:cubicBezTo>
                        <a:pt x="47353" y="74380"/>
                        <a:pt x="56796" y="70469"/>
                        <a:pt x="63758" y="63507"/>
                      </a:cubicBezTo>
                      <a:cubicBezTo>
                        <a:pt x="70720" y="56545"/>
                        <a:pt x="74631" y="47102"/>
                        <a:pt x="74631" y="37257"/>
                      </a:cubicBezTo>
                      <a:cubicBezTo>
                        <a:pt x="74631" y="27412"/>
                        <a:pt x="70720" y="17969"/>
                        <a:pt x="63758" y="11007"/>
                      </a:cubicBezTo>
                      <a:cubicBezTo>
                        <a:pt x="56796" y="4045"/>
                        <a:pt x="47353" y="134"/>
                        <a:pt x="37508" y="134"/>
                      </a:cubicBezTo>
                      <a:cubicBezTo>
                        <a:pt x="27663" y="134"/>
                        <a:pt x="18220" y="4045"/>
                        <a:pt x="11258" y="11007"/>
                      </a:cubicBezTo>
                      <a:cubicBezTo>
                        <a:pt x="4296" y="17969"/>
                        <a:pt x="385" y="27412"/>
                        <a:pt x="385" y="37257"/>
                      </a:cubicBezTo>
                      <a:cubicBezTo>
                        <a:pt x="385" y="47102"/>
                        <a:pt x="4296" y="56545"/>
                        <a:pt x="11258" y="63507"/>
                      </a:cubicBezTo>
                      <a:cubicBezTo>
                        <a:pt x="18220" y="70469"/>
                        <a:pt x="27663" y="74380"/>
                        <a:pt x="37508" y="74380"/>
                      </a:cubicBezTo>
                      <a:close/>
                    </a:path>
                  </a:pathLst>
                </a:custGeom>
                <a:solidFill>
                  <a:srgbClr val="CC4977">
                    <a:alpha val="70000"/>
                  </a:srgbClr>
                </a:solidFill>
                <a:ln w="7418" cap="flat">
                  <a:solidFill>
                    <a:srgbClr val="CC4977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42656A7A-0CC8-6D4E-57E4-24305FC8C368}"/>
                    </a:ext>
                  </a:extLst>
                </p:cNvPr>
                <p:cNvSpPr/>
                <p:nvPr/>
              </p:nvSpPr>
              <p:spPr>
                <a:xfrm>
                  <a:off x="3086358" y="1456329"/>
                  <a:ext cx="74246" cy="74246"/>
                </a:xfrm>
                <a:custGeom>
                  <a:avLst/>
                  <a:gdLst>
                    <a:gd name="connsiteX0" fmla="*/ 37510 w 74246"/>
                    <a:gd name="connsiteY0" fmla="*/ 74286 h 74246"/>
                    <a:gd name="connsiteX1" fmla="*/ 63760 w 74246"/>
                    <a:gd name="connsiteY1" fmla="*/ 63413 h 74246"/>
                    <a:gd name="connsiteX2" fmla="*/ 74633 w 74246"/>
                    <a:gd name="connsiteY2" fmla="*/ 37163 h 74246"/>
                    <a:gd name="connsiteX3" fmla="*/ 63760 w 74246"/>
                    <a:gd name="connsiteY3" fmla="*/ 10913 h 74246"/>
                    <a:gd name="connsiteX4" fmla="*/ 37510 w 74246"/>
                    <a:gd name="connsiteY4" fmla="*/ 40 h 74246"/>
                    <a:gd name="connsiteX5" fmla="*/ 11260 w 74246"/>
                    <a:gd name="connsiteY5" fmla="*/ 10913 h 74246"/>
                    <a:gd name="connsiteX6" fmla="*/ 387 w 74246"/>
                    <a:gd name="connsiteY6" fmla="*/ 37163 h 74246"/>
                    <a:gd name="connsiteX7" fmla="*/ 11260 w 74246"/>
                    <a:gd name="connsiteY7" fmla="*/ 63413 h 74246"/>
                    <a:gd name="connsiteX8" fmla="*/ 37510 w 74246"/>
                    <a:gd name="connsiteY8" fmla="*/ 7428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510" y="74286"/>
                      </a:moveTo>
                      <a:cubicBezTo>
                        <a:pt x="47355" y="74286"/>
                        <a:pt x="56798" y="70375"/>
                        <a:pt x="63760" y="63413"/>
                      </a:cubicBezTo>
                      <a:cubicBezTo>
                        <a:pt x="70721" y="56451"/>
                        <a:pt x="74633" y="47008"/>
                        <a:pt x="74633" y="37163"/>
                      </a:cubicBezTo>
                      <a:cubicBezTo>
                        <a:pt x="74633" y="27318"/>
                        <a:pt x="70721" y="17875"/>
                        <a:pt x="63760" y="10913"/>
                      </a:cubicBezTo>
                      <a:cubicBezTo>
                        <a:pt x="56798" y="3951"/>
                        <a:pt x="47355" y="40"/>
                        <a:pt x="37510" y="40"/>
                      </a:cubicBezTo>
                      <a:cubicBezTo>
                        <a:pt x="27665" y="40"/>
                        <a:pt x="18221" y="3951"/>
                        <a:pt x="11260" y="10913"/>
                      </a:cubicBezTo>
                      <a:cubicBezTo>
                        <a:pt x="4298" y="17875"/>
                        <a:pt x="387" y="27318"/>
                        <a:pt x="387" y="37163"/>
                      </a:cubicBezTo>
                      <a:cubicBezTo>
                        <a:pt x="387" y="47008"/>
                        <a:pt x="4298" y="56451"/>
                        <a:pt x="11260" y="63413"/>
                      </a:cubicBezTo>
                      <a:cubicBezTo>
                        <a:pt x="18221" y="70375"/>
                        <a:pt x="27665" y="74286"/>
                        <a:pt x="37510" y="74286"/>
                      </a:cubicBezTo>
                      <a:close/>
                    </a:path>
                  </a:pathLst>
                </a:custGeom>
                <a:solidFill>
                  <a:srgbClr val="F0F921">
                    <a:alpha val="70000"/>
                  </a:srgbClr>
                </a:solidFill>
                <a:ln w="7418" cap="flat">
                  <a:solidFill>
                    <a:srgbClr val="F0F921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51DE5D9C-F0C8-1AA4-22E6-934683A69AB9}"/>
                    </a:ext>
                  </a:extLst>
                </p:cNvPr>
                <p:cNvSpPr/>
                <p:nvPr/>
              </p:nvSpPr>
              <p:spPr>
                <a:xfrm>
                  <a:off x="3102603" y="2205869"/>
                  <a:ext cx="74246" cy="74246"/>
                </a:xfrm>
                <a:custGeom>
                  <a:avLst/>
                  <a:gdLst>
                    <a:gd name="connsiteX0" fmla="*/ 37512 w 74246"/>
                    <a:gd name="connsiteY0" fmla="*/ 74387 h 74246"/>
                    <a:gd name="connsiteX1" fmla="*/ 63762 w 74246"/>
                    <a:gd name="connsiteY1" fmla="*/ 63514 h 74246"/>
                    <a:gd name="connsiteX2" fmla="*/ 74635 w 74246"/>
                    <a:gd name="connsiteY2" fmla="*/ 37264 h 74246"/>
                    <a:gd name="connsiteX3" fmla="*/ 63762 w 74246"/>
                    <a:gd name="connsiteY3" fmla="*/ 11014 h 74246"/>
                    <a:gd name="connsiteX4" fmla="*/ 37512 w 74246"/>
                    <a:gd name="connsiteY4" fmla="*/ 141 h 74246"/>
                    <a:gd name="connsiteX5" fmla="*/ 11262 w 74246"/>
                    <a:gd name="connsiteY5" fmla="*/ 11014 h 74246"/>
                    <a:gd name="connsiteX6" fmla="*/ 389 w 74246"/>
                    <a:gd name="connsiteY6" fmla="*/ 37264 h 74246"/>
                    <a:gd name="connsiteX7" fmla="*/ 11262 w 74246"/>
                    <a:gd name="connsiteY7" fmla="*/ 63514 h 74246"/>
                    <a:gd name="connsiteX8" fmla="*/ 37512 w 74246"/>
                    <a:gd name="connsiteY8" fmla="*/ 7438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512" y="74387"/>
                      </a:moveTo>
                      <a:cubicBezTo>
                        <a:pt x="47357" y="74387"/>
                        <a:pt x="56800" y="70476"/>
                        <a:pt x="63762" y="63514"/>
                      </a:cubicBezTo>
                      <a:cubicBezTo>
                        <a:pt x="70724" y="56552"/>
                        <a:pt x="74635" y="47109"/>
                        <a:pt x="74635" y="37264"/>
                      </a:cubicBezTo>
                      <a:cubicBezTo>
                        <a:pt x="74635" y="27419"/>
                        <a:pt x="70724" y="17976"/>
                        <a:pt x="63762" y="11014"/>
                      </a:cubicBezTo>
                      <a:cubicBezTo>
                        <a:pt x="56800" y="4052"/>
                        <a:pt x="47357" y="141"/>
                        <a:pt x="37512" y="141"/>
                      </a:cubicBezTo>
                      <a:cubicBezTo>
                        <a:pt x="27667" y="141"/>
                        <a:pt x="18224" y="4052"/>
                        <a:pt x="11262" y="11014"/>
                      </a:cubicBezTo>
                      <a:cubicBezTo>
                        <a:pt x="4300" y="17976"/>
                        <a:pt x="389" y="27419"/>
                        <a:pt x="389" y="37264"/>
                      </a:cubicBezTo>
                      <a:cubicBezTo>
                        <a:pt x="389" y="47109"/>
                        <a:pt x="4300" y="56552"/>
                        <a:pt x="11262" y="63514"/>
                      </a:cubicBezTo>
                      <a:cubicBezTo>
                        <a:pt x="18224" y="70476"/>
                        <a:pt x="27667" y="74387"/>
                        <a:pt x="37512" y="74387"/>
                      </a:cubicBezTo>
                      <a:close/>
                    </a:path>
                  </a:pathLst>
                </a:custGeom>
                <a:solidFill>
                  <a:srgbClr val="C43E7F">
                    <a:alpha val="70000"/>
                  </a:srgbClr>
                </a:solidFill>
                <a:ln w="7418" cap="flat">
                  <a:solidFill>
                    <a:srgbClr val="C43E7F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80ECE045-A721-69A5-996B-AADA7B9269D6}"/>
                    </a:ext>
                  </a:extLst>
                </p:cNvPr>
                <p:cNvSpPr/>
                <p:nvPr/>
              </p:nvSpPr>
              <p:spPr>
                <a:xfrm>
                  <a:off x="3656709" y="2631426"/>
                  <a:ext cx="74246" cy="74246"/>
                </a:xfrm>
                <a:custGeom>
                  <a:avLst/>
                  <a:gdLst>
                    <a:gd name="connsiteX0" fmla="*/ 37587 w 74246"/>
                    <a:gd name="connsiteY0" fmla="*/ 74444 h 74246"/>
                    <a:gd name="connsiteX1" fmla="*/ 63837 w 74246"/>
                    <a:gd name="connsiteY1" fmla="*/ 63571 h 74246"/>
                    <a:gd name="connsiteX2" fmla="*/ 74710 w 74246"/>
                    <a:gd name="connsiteY2" fmla="*/ 37321 h 74246"/>
                    <a:gd name="connsiteX3" fmla="*/ 63837 w 74246"/>
                    <a:gd name="connsiteY3" fmla="*/ 11071 h 74246"/>
                    <a:gd name="connsiteX4" fmla="*/ 37587 w 74246"/>
                    <a:gd name="connsiteY4" fmla="*/ 198 h 74246"/>
                    <a:gd name="connsiteX5" fmla="*/ 11337 w 74246"/>
                    <a:gd name="connsiteY5" fmla="*/ 11071 h 74246"/>
                    <a:gd name="connsiteX6" fmla="*/ 464 w 74246"/>
                    <a:gd name="connsiteY6" fmla="*/ 37321 h 74246"/>
                    <a:gd name="connsiteX7" fmla="*/ 11337 w 74246"/>
                    <a:gd name="connsiteY7" fmla="*/ 63571 h 74246"/>
                    <a:gd name="connsiteX8" fmla="*/ 37587 w 74246"/>
                    <a:gd name="connsiteY8" fmla="*/ 7444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587" y="74444"/>
                      </a:moveTo>
                      <a:cubicBezTo>
                        <a:pt x="47432" y="74444"/>
                        <a:pt x="56875" y="70533"/>
                        <a:pt x="63837" y="63571"/>
                      </a:cubicBezTo>
                      <a:cubicBezTo>
                        <a:pt x="70798" y="56610"/>
                        <a:pt x="74710" y="47167"/>
                        <a:pt x="74710" y="37321"/>
                      </a:cubicBezTo>
                      <a:cubicBezTo>
                        <a:pt x="74710" y="27476"/>
                        <a:pt x="70798" y="18033"/>
                        <a:pt x="63837" y="11071"/>
                      </a:cubicBezTo>
                      <a:cubicBezTo>
                        <a:pt x="56875" y="4110"/>
                        <a:pt x="47432" y="198"/>
                        <a:pt x="37587" y="198"/>
                      </a:cubicBezTo>
                      <a:cubicBezTo>
                        <a:pt x="27741" y="198"/>
                        <a:pt x="18298" y="4110"/>
                        <a:pt x="11337" y="11071"/>
                      </a:cubicBezTo>
                      <a:cubicBezTo>
                        <a:pt x="4375" y="18033"/>
                        <a:pt x="464" y="27476"/>
                        <a:pt x="464" y="37321"/>
                      </a:cubicBezTo>
                      <a:cubicBezTo>
                        <a:pt x="464" y="47167"/>
                        <a:pt x="4375" y="56610"/>
                        <a:pt x="11337" y="63571"/>
                      </a:cubicBezTo>
                      <a:cubicBezTo>
                        <a:pt x="18298" y="70533"/>
                        <a:pt x="27741" y="74444"/>
                        <a:pt x="37587" y="74444"/>
                      </a:cubicBezTo>
                      <a:close/>
                    </a:path>
                  </a:pathLst>
                </a:custGeom>
                <a:solidFill>
                  <a:srgbClr val="5C01A6">
                    <a:alpha val="70000"/>
                  </a:srgbClr>
                </a:solidFill>
                <a:ln w="7418" cap="flat">
                  <a:solidFill>
                    <a:srgbClr val="5C01A6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9" name="Graphic 2">
                <a:extLst>
                  <a:ext uri="{FF2B5EF4-FFF2-40B4-BE49-F238E27FC236}">
                    <a16:creationId xmlns:a16="http://schemas.microsoft.com/office/drawing/2014/main" id="{0B6131E6-1E66-4B69-D71B-A3287D22B4F2}"/>
                  </a:ext>
                </a:extLst>
              </p:cNvPr>
              <p:cNvGrpSpPr/>
              <p:nvPr/>
            </p:nvGrpSpPr>
            <p:grpSpPr>
              <a:xfrm>
                <a:off x="3014874" y="2975230"/>
                <a:ext cx="1751146" cy="347236"/>
                <a:chOff x="3014874" y="2975230"/>
                <a:chExt cx="1751146" cy="347236"/>
              </a:xfrm>
              <a:solidFill>
                <a:srgbClr val="000000"/>
              </a:solidFill>
            </p:grpSpPr>
            <p:grpSp>
              <p:nvGrpSpPr>
                <p:cNvPr id="130" name="Graphic 2">
                  <a:extLst>
                    <a:ext uri="{FF2B5EF4-FFF2-40B4-BE49-F238E27FC236}">
                      <a16:creationId xmlns:a16="http://schemas.microsoft.com/office/drawing/2014/main" id="{B1BE26D7-E5C4-DE52-CB03-3622403FCD5F}"/>
                    </a:ext>
                  </a:extLst>
                </p:cNvPr>
                <p:cNvGrpSpPr/>
                <p:nvPr/>
              </p:nvGrpSpPr>
              <p:grpSpPr>
                <a:xfrm>
                  <a:off x="3014874" y="2975230"/>
                  <a:ext cx="126218" cy="130658"/>
                  <a:chOff x="3014874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08DA77AD-B908-B85E-67B0-686FA664A1B0}"/>
                      </a:ext>
                    </a:extLst>
                  </p:cNvPr>
                  <p:cNvSpPr/>
                  <p:nvPr/>
                </p:nvSpPr>
                <p:spPr>
                  <a:xfrm>
                    <a:off x="3077983" y="2975230"/>
                    <a:ext cx="7424" cy="25986"/>
                  </a:xfrm>
                  <a:custGeom>
                    <a:avLst/>
                    <a:gdLst>
                      <a:gd name="connsiteX0" fmla="*/ 381 w 7424"/>
                      <a:gd name="connsiteY0" fmla="*/ 240 h 25986"/>
                      <a:gd name="connsiteX1" fmla="*/ 381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381" y="240"/>
                        </a:moveTo>
                        <a:lnTo>
                          <a:pt x="381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3A3D0E28-A72D-D4A3-88E6-D899DBA6013D}"/>
                      </a:ext>
                    </a:extLst>
                  </p:cNvPr>
                  <p:cNvSpPr txBox="1"/>
                  <p:nvPr/>
                </p:nvSpPr>
                <p:spPr>
                  <a:xfrm>
                    <a:off x="2923434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0.0</a:t>
                    </a:r>
                  </a:p>
                </p:txBody>
              </p:sp>
            </p:grpSp>
            <p:grpSp>
              <p:nvGrpSpPr>
                <p:cNvPr id="133" name="Graphic 2">
                  <a:extLst>
                    <a:ext uri="{FF2B5EF4-FFF2-40B4-BE49-F238E27FC236}">
                      <a16:creationId xmlns:a16="http://schemas.microsoft.com/office/drawing/2014/main" id="{4BFEA6D2-6576-0466-592C-E093BAD72A7E}"/>
                    </a:ext>
                  </a:extLst>
                </p:cNvPr>
                <p:cNvGrpSpPr/>
                <p:nvPr/>
              </p:nvGrpSpPr>
              <p:grpSpPr>
                <a:xfrm>
                  <a:off x="3339856" y="2975230"/>
                  <a:ext cx="126218" cy="130658"/>
                  <a:chOff x="3339856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14AE8BCC-BE98-9DF0-04F4-F3EA83FAB2AF}"/>
                      </a:ext>
                    </a:extLst>
                  </p:cNvPr>
                  <p:cNvSpPr/>
                  <p:nvPr/>
                </p:nvSpPr>
                <p:spPr>
                  <a:xfrm>
                    <a:off x="3402966" y="2975230"/>
                    <a:ext cx="7424" cy="25986"/>
                  </a:xfrm>
                  <a:custGeom>
                    <a:avLst/>
                    <a:gdLst>
                      <a:gd name="connsiteX0" fmla="*/ 424 w 7424"/>
                      <a:gd name="connsiteY0" fmla="*/ 240 h 25986"/>
                      <a:gd name="connsiteX1" fmla="*/ 424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424" y="240"/>
                        </a:moveTo>
                        <a:lnTo>
                          <a:pt x="424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4DAAAC9C-9C40-BC34-5054-98377C484368}"/>
                      </a:ext>
                    </a:extLst>
                  </p:cNvPr>
                  <p:cNvSpPr txBox="1"/>
                  <p:nvPr/>
                </p:nvSpPr>
                <p:spPr>
                  <a:xfrm>
                    <a:off x="3248416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0.2</a:t>
                    </a:r>
                  </a:p>
                </p:txBody>
              </p:sp>
            </p:grpSp>
            <p:grpSp>
              <p:nvGrpSpPr>
                <p:cNvPr id="136" name="Graphic 2">
                  <a:extLst>
                    <a:ext uri="{FF2B5EF4-FFF2-40B4-BE49-F238E27FC236}">
                      <a16:creationId xmlns:a16="http://schemas.microsoft.com/office/drawing/2014/main" id="{1B8E8C11-B35C-1EC6-0648-F254948AE97D}"/>
                    </a:ext>
                  </a:extLst>
                </p:cNvPr>
                <p:cNvGrpSpPr/>
                <p:nvPr/>
              </p:nvGrpSpPr>
              <p:grpSpPr>
                <a:xfrm>
                  <a:off x="3664847" y="2975230"/>
                  <a:ext cx="126218" cy="130658"/>
                  <a:chOff x="3664847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562FB88E-F36B-FE01-0FE1-F0AA4E1B0C77}"/>
                      </a:ext>
                    </a:extLst>
                  </p:cNvPr>
                  <p:cNvSpPr/>
                  <p:nvPr/>
                </p:nvSpPr>
                <p:spPr>
                  <a:xfrm>
                    <a:off x="3727956" y="2975230"/>
                    <a:ext cx="7424" cy="25986"/>
                  </a:xfrm>
                  <a:custGeom>
                    <a:avLst/>
                    <a:gdLst>
                      <a:gd name="connsiteX0" fmla="*/ 468 w 7424"/>
                      <a:gd name="connsiteY0" fmla="*/ 240 h 25986"/>
                      <a:gd name="connsiteX1" fmla="*/ 468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468" y="240"/>
                        </a:moveTo>
                        <a:lnTo>
                          <a:pt x="468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DD12A7FC-2D27-21CF-13CD-0713A7A50439}"/>
                      </a:ext>
                    </a:extLst>
                  </p:cNvPr>
                  <p:cNvSpPr txBox="1"/>
                  <p:nvPr/>
                </p:nvSpPr>
                <p:spPr>
                  <a:xfrm>
                    <a:off x="3573407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0.4</a:t>
                    </a:r>
                  </a:p>
                </p:txBody>
              </p:sp>
            </p:grpSp>
            <p:grpSp>
              <p:nvGrpSpPr>
                <p:cNvPr id="139" name="Graphic 2">
                  <a:extLst>
                    <a:ext uri="{FF2B5EF4-FFF2-40B4-BE49-F238E27FC236}">
                      <a16:creationId xmlns:a16="http://schemas.microsoft.com/office/drawing/2014/main" id="{FD43AA31-0D2A-5FA1-C497-8DBD2FE10088}"/>
                    </a:ext>
                  </a:extLst>
                </p:cNvPr>
                <p:cNvGrpSpPr/>
                <p:nvPr/>
              </p:nvGrpSpPr>
              <p:grpSpPr>
                <a:xfrm>
                  <a:off x="3989829" y="2975230"/>
                  <a:ext cx="126218" cy="130658"/>
                  <a:chOff x="3989829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371D2E7D-3527-B118-0C86-F4C12A291721}"/>
                      </a:ext>
                    </a:extLst>
                  </p:cNvPr>
                  <p:cNvSpPr/>
                  <p:nvPr/>
                </p:nvSpPr>
                <p:spPr>
                  <a:xfrm>
                    <a:off x="4052939" y="2975230"/>
                    <a:ext cx="7424" cy="25986"/>
                  </a:xfrm>
                  <a:custGeom>
                    <a:avLst/>
                    <a:gdLst>
                      <a:gd name="connsiteX0" fmla="*/ 512 w 7424"/>
                      <a:gd name="connsiteY0" fmla="*/ 240 h 25986"/>
                      <a:gd name="connsiteX1" fmla="*/ 512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512" y="240"/>
                        </a:moveTo>
                        <a:lnTo>
                          <a:pt x="512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F5CE3A5E-A450-00A1-6114-91F1AB0A5A81}"/>
                      </a:ext>
                    </a:extLst>
                  </p:cNvPr>
                  <p:cNvSpPr txBox="1"/>
                  <p:nvPr/>
                </p:nvSpPr>
                <p:spPr>
                  <a:xfrm>
                    <a:off x="3898389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0.6</a:t>
                    </a:r>
                  </a:p>
                </p:txBody>
              </p:sp>
            </p:grpSp>
            <p:grpSp>
              <p:nvGrpSpPr>
                <p:cNvPr id="142" name="Graphic 2">
                  <a:extLst>
                    <a:ext uri="{FF2B5EF4-FFF2-40B4-BE49-F238E27FC236}">
                      <a16:creationId xmlns:a16="http://schemas.microsoft.com/office/drawing/2014/main" id="{140D164D-B2FA-6C93-A98F-0ECCB7FAAF68}"/>
                    </a:ext>
                  </a:extLst>
                </p:cNvPr>
                <p:cNvGrpSpPr/>
                <p:nvPr/>
              </p:nvGrpSpPr>
              <p:grpSpPr>
                <a:xfrm>
                  <a:off x="4314812" y="2975230"/>
                  <a:ext cx="126218" cy="130658"/>
                  <a:chOff x="4314812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7BF4D841-43E6-F5F1-0A19-A3771DBACB4F}"/>
                      </a:ext>
                    </a:extLst>
                  </p:cNvPr>
                  <p:cNvSpPr/>
                  <p:nvPr/>
                </p:nvSpPr>
                <p:spPr>
                  <a:xfrm>
                    <a:off x="4377921" y="2975230"/>
                    <a:ext cx="7424" cy="25986"/>
                  </a:xfrm>
                  <a:custGeom>
                    <a:avLst/>
                    <a:gdLst>
                      <a:gd name="connsiteX0" fmla="*/ 556 w 7424"/>
                      <a:gd name="connsiteY0" fmla="*/ 240 h 25986"/>
                      <a:gd name="connsiteX1" fmla="*/ 556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556" y="240"/>
                        </a:moveTo>
                        <a:lnTo>
                          <a:pt x="556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761D8665-F623-64FF-8A78-0F9DC6D3E47E}"/>
                      </a:ext>
                    </a:extLst>
                  </p:cNvPr>
                  <p:cNvSpPr txBox="1"/>
                  <p:nvPr/>
                </p:nvSpPr>
                <p:spPr>
                  <a:xfrm>
                    <a:off x="4223372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0.8</a:t>
                    </a:r>
                  </a:p>
                </p:txBody>
              </p:sp>
            </p:grpSp>
            <p:grpSp>
              <p:nvGrpSpPr>
                <p:cNvPr id="145" name="Graphic 2">
                  <a:extLst>
                    <a:ext uri="{FF2B5EF4-FFF2-40B4-BE49-F238E27FC236}">
                      <a16:creationId xmlns:a16="http://schemas.microsoft.com/office/drawing/2014/main" id="{D0DDF85A-D4A1-F9C9-5D26-6BA9E56A6C03}"/>
                    </a:ext>
                  </a:extLst>
                </p:cNvPr>
                <p:cNvGrpSpPr/>
                <p:nvPr/>
              </p:nvGrpSpPr>
              <p:grpSpPr>
                <a:xfrm>
                  <a:off x="4639802" y="2975230"/>
                  <a:ext cx="126218" cy="130658"/>
                  <a:chOff x="4639802" y="2975230"/>
                  <a:chExt cx="126218" cy="130658"/>
                </a:xfrm>
                <a:solidFill>
                  <a:srgbClr val="000000"/>
                </a:solidFill>
              </p:grpSpPr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A34C83E2-0A79-C42F-B283-DBB974C8D444}"/>
                      </a:ext>
                    </a:extLst>
                  </p:cNvPr>
                  <p:cNvSpPr/>
                  <p:nvPr/>
                </p:nvSpPr>
                <p:spPr>
                  <a:xfrm>
                    <a:off x="4702912" y="2975230"/>
                    <a:ext cx="7424" cy="25986"/>
                  </a:xfrm>
                  <a:custGeom>
                    <a:avLst/>
                    <a:gdLst>
                      <a:gd name="connsiteX0" fmla="*/ 599 w 7424"/>
                      <a:gd name="connsiteY0" fmla="*/ 240 h 25986"/>
                      <a:gd name="connsiteX1" fmla="*/ 599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599" y="240"/>
                        </a:moveTo>
                        <a:lnTo>
                          <a:pt x="599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4A0B7515-2282-854F-F2A3-B57CAE84AF68}"/>
                      </a:ext>
                    </a:extLst>
                  </p:cNvPr>
                  <p:cNvSpPr txBox="1"/>
                  <p:nvPr/>
                </p:nvSpPr>
                <p:spPr>
                  <a:xfrm>
                    <a:off x="4548362" y="2956224"/>
                    <a:ext cx="309098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1.0</a:t>
                    </a:r>
                  </a:p>
                </p:txBody>
              </p:sp>
            </p:grp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0EFF533-92C3-1389-2D3B-F2BED7A94B93}"/>
                    </a:ext>
                  </a:extLst>
                </p:cNvPr>
                <p:cNvSpPr txBox="1"/>
                <p:nvPr/>
              </p:nvSpPr>
              <p:spPr>
                <a:xfrm>
                  <a:off x="3416510" y="3091634"/>
                  <a:ext cx="114005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 dirty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Model Kinship(CS)</a:t>
                  </a:r>
                </a:p>
              </p:txBody>
            </p:sp>
          </p:grpSp>
          <p:grpSp>
            <p:nvGrpSpPr>
              <p:cNvPr id="149" name="Graphic 2">
                <a:extLst>
                  <a:ext uri="{FF2B5EF4-FFF2-40B4-BE49-F238E27FC236}">
                    <a16:creationId xmlns:a16="http://schemas.microsoft.com/office/drawing/2014/main" id="{A4A4A073-6220-F8D8-CB7B-6A1E9C935485}"/>
                  </a:ext>
                </a:extLst>
              </p:cNvPr>
              <p:cNvGrpSpPr/>
              <p:nvPr/>
            </p:nvGrpSpPr>
            <p:grpSpPr>
              <a:xfrm>
                <a:off x="2792484" y="1563540"/>
                <a:ext cx="235286" cy="1202167"/>
                <a:chOff x="2792484" y="1563540"/>
                <a:chExt cx="235286" cy="1202167"/>
              </a:xfrm>
              <a:solidFill>
                <a:srgbClr val="000000"/>
              </a:solidFill>
            </p:grpSpPr>
            <p:grpSp>
              <p:nvGrpSpPr>
                <p:cNvPr id="150" name="Graphic 2">
                  <a:extLst>
                    <a:ext uri="{FF2B5EF4-FFF2-40B4-BE49-F238E27FC236}">
                      <a16:creationId xmlns:a16="http://schemas.microsoft.com/office/drawing/2014/main" id="{7DF29D91-166D-377E-1D16-607CAEF9438E}"/>
                    </a:ext>
                  </a:extLst>
                </p:cNvPr>
                <p:cNvGrpSpPr/>
                <p:nvPr/>
              </p:nvGrpSpPr>
              <p:grpSpPr>
                <a:xfrm>
                  <a:off x="2923826" y="2661763"/>
                  <a:ext cx="103944" cy="103944"/>
                  <a:chOff x="2923826" y="2661763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6874207D-B33B-F5D6-4A1E-1672554814D5}"/>
                      </a:ext>
                    </a:extLst>
                  </p:cNvPr>
                  <p:cNvSpPr/>
                  <p:nvPr/>
                </p:nvSpPr>
                <p:spPr>
                  <a:xfrm>
                    <a:off x="3001784" y="2715228"/>
                    <a:ext cx="25986" cy="7424"/>
                  </a:xfrm>
                  <a:custGeom>
                    <a:avLst/>
                    <a:gdLst>
                      <a:gd name="connsiteX0" fmla="*/ 26360 w 25986"/>
                      <a:gd name="connsiteY0" fmla="*/ 205 h 7424"/>
                      <a:gd name="connsiteX1" fmla="*/ 374 w 25986"/>
                      <a:gd name="connsiteY1" fmla="*/ 205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360" y="205"/>
                        </a:moveTo>
                        <a:lnTo>
                          <a:pt x="374" y="205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229CBA08-596B-ADA5-2F1E-19417DF2B7A1}"/>
                      </a:ext>
                    </a:extLst>
                  </p:cNvPr>
                  <p:cNvSpPr txBox="1"/>
                  <p:nvPr/>
                </p:nvSpPr>
                <p:spPr>
                  <a:xfrm>
                    <a:off x="2832386" y="2616043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153" name="Graphic 2">
                  <a:extLst>
                    <a:ext uri="{FF2B5EF4-FFF2-40B4-BE49-F238E27FC236}">
                      <a16:creationId xmlns:a16="http://schemas.microsoft.com/office/drawing/2014/main" id="{49D6DE78-A86A-BDBF-ED5F-D44924D1A757}"/>
                    </a:ext>
                  </a:extLst>
                </p:cNvPr>
                <p:cNvGrpSpPr/>
                <p:nvPr/>
              </p:nvGrpSpPr>
              <p:grpSpPr>
                <a:xfrm>
                  <a:off x="2923826" y="2387208"/>
                  <a:ext cx="103944" cy="103944"/>
                  <a:chOff x="2923826" y="2387208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BC384B6C-16E8-C166-2B50-E10FEAFAF159}"/>
                      </a:ext>
                    </a:extLst>
                  </p:cNvPr>
                  <p:cNvSpPr/>
                  <p:nvPr/>
                </p:nvSpPr>
                <p:spPr>
                  <a:xfrm>
                    <a:off x="3001784" y="2440673"/>
                    <a:ext cx="25986" cy="7424"/>
                  </a:xfrm>
                  <a:custGeom>
                    <a:avLst/>
                    <a:gdLst>
                      <a:gd name="connsiteX0" fmla="*/ 26360 w 25986"/>
                      <a:gd name="connsiteY0" fmla="*/ 168 h 7424"/>
                      <a:gd name="connsiteX1" fmla="*/ 374 w 25986"/>
                      <a:gd name="connsiteY1" fmla="*/ 168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360" y="168"/>
                        </a:moveTo>
                        <a:lnTo>
                          <a:pt x="374" y="168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0481135A-9069-33A0-3A5B-01A2A7703C49}"/>
                      </a:ext>
                    </a:extLst>
                  </p:cNvPr>
                  <p:cNvSpPr txBox="1"/>
                  <p:nvPr/>
                </p:nvSpPr>
                <p:spPr>
                  <a:xfrm>
                    <a:off x="2832386" y="2341488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</a:t>
                    </a:r>
                  </a:p>
                </p:txBody>
              </p:sp>
            </p:grpSp>
            <p:grpSp>
              <p:nvGrpSpPr>
                <p:cNvPr id="156" name="Graphic 2">
                  <a:extLst>
                    <a:ext uri="{FF2B5EF4-FFF2-40B4-BE49-F238E27FC236}">
                      <a16:creationId xmlns:a16="http://schemas.microsoft.com/office/drawing/2014/main" id="{678DEDEE-3600-2883-880D-7E0E8CE30DD1}"/>
                    </a:ext>
                  </a:extLst>
                </p:cNvPr>
                <p:cNvGrpSpPr/>
                <p:nvPr/>
              </p:nvGrpSpPr>
              <p:grpSpPr>
                <a:xfrm>
                  <a:off x="2923826" y="2112653"/>
                  <a:ext cx="103944" cy="103944"/>
                  <a:chOff x="2923826" y="2112653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76B527DF-4F55-28F4-7064-1259D8E044DA}"/>
                      </a:ext>
                    </a:extLst>
                  </p:cNvPr>
                  <p:cNvSpPr/>
                  <p:nvPr/>
                </p:nvSpPr>
                <p:spPr>
                  <a:xfrm>
                    <a:off x="3001784" y="2166118"/>
                    <a:ext cx="25986" cy="7424"/>
                  </a:xfrm>
                  <a:custGeom>
                    <a:avLst/>
                    <a:gdLst>
                      <a:gd name="connsiteX0" fmla="*/ 26360 w 25986"/>
                      <a:gd name="connsiteY0" fmla="*/ 131 h 7424"/>
                      <a:gd name="connsiteX1" fmla="*/ 374 w 25986"/>
                      <a:gd name="connsiteY1" fmla="*/ 131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360" y="131"/>
                        </a:moveTo>
                        <a:lnTo>
                          <a:pt x="374" y="131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B8E1F862-BCDA-B81C-A481-0F46F5098B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32386" y="2066933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2</a:t>
                    </a:r>
                  </a:p>
                </p:txBody>
              </p:sp>
            </p:grpSp>
            <p:grpSp>
              <p:nvGrpSpPr>
                <p:cNvPr id="159" name="Graphic 2">
                  <a:extLst>
                    <a:ext uri="{FF2B5EF4-FFF2-40B4-BE49-F238E27FC236}">
                      <a16:creationId xmlns:a16="http://schemas.microsoft.com/office/drawing/2014/main" id="{181871F7-5132-9A55-153F-F2FD0A457C6D}"/>
                    </a:ext>
                  </a:extLst>
                </p:cNvPr>
                <p:cNvGrpSpPr/>
                <p:nvPr/>
              </p:nvGrpSpPr>
              <p:grpSpPr>
                <a:xfrm>
                  <a:off x="2923826" y="1838096"/>
                  <a:ext cx="103944" cy="103944"/>
                  <a:chOff x="2923826" y="1838096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09B8AC22-989F-6386-C227-E189F59CDC79}"/>
                      </a:ext>
                    </a:extLst>
                  </p:cNvPr>
                  <p:cNvSpPr/>
                  <p:nvPr/>
                </p:nvSpPr>
                <p:spPr>
                  <a:xfrm>
                    <a:off x="3001784" y="1891559"/>
                    <a:ext cx="25986" cy="7424"/>
                  </a:xfrm>
                  <a:custGeom>
                    <a:avLst/>
                    <a:gdLst>
                      <a:gd name="connsiteX0" fmla="*/ 26360 w 25986"/>
                      <a:gd name="connsiteY0" fmla="*/ 94 h 7424"/>
                      <a:gd name="connsiteX1" fmla="*/ 374 w 25986"/>
                      <a:gd name="connsiteY1" fmla="*/ 94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360" y="94"/>
                        </a:moveTo>
                        <a:lnTo>
                          <a:pt x="374" y="94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89CE487A-5DF1-8166-0A45-4F4FF624DF29}"/>
                      </a:ext>
                    </a:extLst>
                  </p:cNvPr>
                  <p:cNvSpPr txBox="1"/>
                  <p:nvPr/>
                </p:nvSpPr>
                <p:spPr>
                  <a:xfrm>
                    <a:off x="2832386" y="1792376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3</a:t>
                    </a:r>
                  </a:p>
                </p:txBody>
              </p:sp>
            </p:grpSp>
            <p:grpSp>
              <p:nvGrpSpPr>
                <p:cNvPr id="162" name="Graphic 2">
                  <a:extLst>
                    <a:ext uri="{FF2B5EF4-FFF2-40B4-BE49-F238E27FC236}">
                      <a16:creationId xmlns:a16="http://schemas.microsoft.com/office/drawing/2014/main" id="{B2A86422-20BC-A16A-002D-11243159B9EB}"/>
                    </a:ext>
                  </a:extLst>
                </p:cNvPr>
                <p:cNvGrpSpPr/>
                <p:nvPr/>
              </p:nvGrpSpPr>
              <p:grpSpPr>
                <a:xfrm>
                  <a:off x="2923826" y="1563540"/>
                  <a:ext cx="103944" cy="103944"/>
                  <a:chOff x="2923826" y="1563540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240D1C43-1C07-652A-F389-0E192C0B0E1F}"/>
                      </a:ext>
                    </a:extLst>
                  </p:cNvPr>
                  <p:cNvSpPr/>
                  <p:nvPr/>
                </p:nvSpPr>
                <p:spPr>
                  <a:xfrm>
                    <a:off x="3001784" y="1617002"/>
                    <a:ext cx="25986" cy="7424"/>
                  </a:xfrm>
                  <a:custGeom>
                    <a:avLst/>
                    <a:gdLst>
                      <a:gd name="connsiteX0" fmla="*/ 26360 w 25986"/>
                      <a:gd name="connsiteY0" fmla="*/ 57 h 7424"/>
                      <a:gd name="connsiteX1" fmla="*/ 374 w 25986"/>
                      <a:gd name="connsiteY1" fmla="*/ 57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360" y="57"/>
                        </a:moveTo>
                        <a:lnTo>
                          <a:pt x="374" y="57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95C92B51-35B9-109C-3410-A28172210FA5}"/>
                      </a:ext>
                    </a:extLst>
                  </p:cNvPr>
                  <p:cNvSpPr txBox="1"/>
                  <p:nvPr/>
                </p:nvSpPr>
                <p:spPr>
                  <a:xfrm>
                    <a:off x="2832386" y="1517820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4</a:t>
                    </a:r>
                  </a:p>
                </p:txBody>
              </p:sp>
            </p:grp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0FA1C5B-2094-3E6C-22F0-791966C1A724}"/>
                    </a:ext>
                  </a:extLst>
                </p:cNvPr>
                <p:cNvSpPr txBox="1"/>
                <p:nvPr/>
              </p:nvSpPr>
              <p:spPr>
                <a:xfrm rot="-5400000">
                  <a:off x="2519141" y="2101369"/>
                  <a:ext cx="650630" cy="195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Merge Gain</a:t>
                  </a:r>
                </a:p>
              </p:txBody>
            </p:sp>
          </p:grp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B1B32B3-B812-AD48-62BF-196320450682}"/>
                  </a:ext>
                </a:extLst>
              </p:cNvPr>
              <p:cNvSpPr/>
              <p:nvPr/>
            </p:nvSpPr>
            <p:spPr>
              <a:xfrm>
                <a:off x="3107228" y="2137452"/>
                <a:ext cx="1589179" cy="619376"/>
              </a:xfrm>
              <a:custGeom>
                <a:avLst/>
                <a:gdLst>
                  <a:gd name="connsiteX0" fmla="*/ 1572934 w 1589179"/>
                  <a:gd name="connsiteY0" fmla="*/ 613043 h 619376"/>
                  <a:gd name="connsiteX1" fmla="*/ 1579431 w 1589179"/>
                  <a:gd name="connsiteY1" fmla="*/ 615575 h 619376"/>
                  <a:gd name="connsiteX2" fmla="*/ 1589179 w 1589179"/>
                  <a:gd name="connsiteY2" fmla="*/ 619376 h 619376"/>
                  <a:gd name="connsiteX3" fmla="*/ 1559934 w 1589179"/>
                  <a:gd name="connsiteY3" fmla="*/ 607972 h 619376"/>
                  <a:gd name="connsiteX4" fmla="*/ 1553430 w 1589179"/>
                  <a:gd name="connsiteY4" fmla="*/ 605440 h 619376"/>
                  <a:gd name="connsiteX5" fmla="*/ 1507932 w 1589179"/>
                  <a:gd name="connsiteY5" fmla="*/ 587710 h 619376"/>
                  <a:gd name="connsiteX6" fmla="*/ 823843 w 1589179"/>
                  <a:gd name="connsiteY6" fmla="*/ 321085 h 619376"/>
                  <a:gd name="connsiteX7" fmla="*/ 1416936 w 1589179"/>
                  <a:gd name="connsiteY7" fmla="*/ 552243 h 619376"/>
                  <a:gd name="connsiteX8" fmla="*/ 1506313 w 1589179"/>
                  <a:gd name="connsiteY8" fmla="*/ 587079 h 619376"/>
                  <a:gd name="connsiteX9" fmla="*/ 1137451 w 1589179"/>
                  <a:gd name="connsiteY9" fmla="*/ 443316 h 619376"/>
                  <a:gd name="connsiteX10" fmla="*/ 1358444 w 1589179"/>
                  <a:gd name="connsiteY10" fmla="*/ 529442 h 619376"/>
                  <a:gd name="connsiteX11" fmla="*/ 1418562 w 1589179"/>
                  <a:gd name="connsiteY11" fmla="*/ 552874 h 619376"/>
                  <a:gd name="connsiteX12" fmla="*/ 1533933 w 1589179"/>
                  <a:gd name="connsiteY12" fmla="*/ 597845 h 619376"/>
                  <a:gd name="connsiteX13" fmla="*/ 1368193 w 1589179"/>
                  <a:gd name="connsiteY13" fmla="*/ 533243 h 619376"/>
                  <a:gd name="connsiteX14" fmla="*/ 1369819 w 1589179"/>
                  <a:gd name="connsiteY14" fmla="*/ 533874 h 619376"/>
                  <a:gd name="connsiteX15" fmla="*/ 932710 w 1589179"/>
                  <a:gd name="connsiteY15" fmla="*/ 363517 h 619376"/>
                  <a:gd name="connsiteX16" fmla="*/ 1394187 w 1589179"/>
                  <a:gd name="connsiteY16" fmla="*/ 543378 h 619376"/>
                  <a:gd name="connsiteX17" fmla="*/ 1257693 w 1589179"/>
                  <a:gd name="connsiteY17" fmla="*/ 490180 h 619376"/>
                  <a:gd name="connsiteX18" fmla="*/ 1221950 w 1589179"/>
                  <a:gd name="connsiteY18" fmla="*/ 476244 h 619376"/>
                  <a:gd name="connsiteX19" fmla="*/ 1217073 w 1589179"/>
                  <a:gd name="connsiteY19" fmla="*/ 474344 h 619376"/>
                  <a:gd name="connsiteX20" fmla="*/ 1348689 w 1589179"/>
                  <a:gd name="connsiteY20" fmla="*/ 525648 h 619376"/>
                  <a:gd name="connsiteX21" fmla="*/ 1119580 w 1589179"/>
                  <a:gd name="connsiteY21" fmla="*/ 436352 h 619376"/>
                  <a:gd name="connsiteX22" fmla="*/ 718220 w 1589179"/>
                  <a:gd name="connsiteY22" fmla="*/ 279923 h 619376"/>
                  <a:gd name="connsiteX23" fmla="*/ 1321069 w 1589179"/>
                  <a:gd name="connsiteY23" fmla="*/ 514882 h 619376"/>
                  <a:gd name="connsiteX24" fmla="*/ 779963 w 1589179"/>
                  <a:gd name="connsiteY24" fmla="*/ 303986 h 619376"/>
                  <a:gd name="connsiteX25" fmla="*/ 0 w 1589179"/>
                  <a:gd name="connsiteY25" fmla="*/ 0 h 619376"/>
                  <a:gd name="connsiteX26" fmla="*/ 55246 w 1589179"/>
                  <a:gd name="connsiteY26" fmla="*/ 21531 h 619376"/>
                  <a:gd name="connsiteX27" fmla="*/ 604475 w 1589179"/>
                  <a:gd name="connsiteY27" fmla="*/ 235590 h 619376"/>
                  <a:gd name="connsiteX28" fmla="*/ 294111 w 1589179"/>
                  <a:gd name="connsiteY28" fmla="*/ 114629 h 619376"/>
                  <a:gd name="connsiteX29" fmla="*/ 667844 w 1589179"/>
                  <a:gd name="connsiteY29" fmla="*/ 260285 h 619376"/>
                  <a:gd name="connsiteX30" fmla="*/ 581726 w 1589179"/>
                  <a:gd name="connsiteY30" fmla="*/ 226725 h 619376"/>
                  <a:gd name="connsiteX31" fmla="*/ 1103327 w 1589179"/>
                  <a:gd name="connsiteY31" fmla="*/ 430019 h 619376"/>
                  <a:gd name="connsiteX32" fmla="*/ 3252 w 1589179"/>
                  <a:gd name="connsiteY32" fmla="*/ 1262 h 619376"/>
                  <a:gd name="connsiteX33" fmla="*/ 16252 w 1589179"/>
                  <a:gd name="connsiteY33" fmla="*/ 6333 h 619376"/>
                  <a:gd name="connsiteX34" fmla="*/ 32497 w 1589179"/>
                  <a:gd name="connsiteY34" fmla="*/ 12666 h 619376"/>
                  <a:gd name="connsiteX35" fmla="*/ 586604 w 1589179"/>
                  <a:gd name="connsiteY35" fmla="*/ 228626 h 61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589179" h="619376">
                    <a:moveTo>
                      <a:pt x="1572934" y="613043"/>
                    </a:moveTo>
                    <a:lnTo>
                      <a:pt x="1579431" y="615575"/>
                    </a:lnTo>
                    <a:lnTo>
                      <a:pt x="1589179" y="619376"/>
                    </a:lnTo>
                    <a:lnTo>
                      <a:pt x="1559934" y="607972"/>
                    </a:lnTo>
                    <a:lnTo>
                      <a:pt x="1553430" y="605440"/>
                    </a:lnTo>
                    <a:lnTo>
                      <a:pt x="1507932" y="587710"/>
                    </a:lnTo>
                    <a:lnTo>
                      <a:pt x="823843" y="321085"/>
                    </a:lnTo>
                    <a:lnTo>
                      <a:pt x="1416936" y="552243"/>
                    </a:lnTo>
                    <a:lnTo>
                      <a:pt x="1506313" y="587079"/>
                    </a:lnTo>
                    <a:lnTo>
                      <a:pt x="1137451" y="443316"/>
                    </a:lnTo>
                    <a:lnTo>
                      <a:pt x="1358444" y="529442"/>
                    </a:lnTo>
                    <a:lnTo>
                      <a:pt x="1418562" y="552874"/>
                    </a:lnTo>
                    <a:lnTo>
                      <a:pt x="1533933" y="597845"/>
                    </a:lnTo>
                    <a:lnTo>
                      <a:pt x="1368193" y="533243"/>
                    </a:lnTo>
                    <a:lnTo>
                      <a:pt x="1369819" y="533874"/>
                    </a:lnTo>
                    <a:lnTo>
                      <a:pt x="932710" y="363517"/>
                    </a:lnTo>
                    <a:lnTo>
                      <a:pt x="1394187" y="543378"/>
                    </a:lnTo>
                    <a:lnTo>
                      <a:pt x="1257693" y="490180"/>
                    </a:lnTo>
                    <a:lnTo>
                      <a:pt x="1221950" y="476244"/>
                    </a:lnTo>
                    <a:lnTo>
                      <a:pt x="1217073" y="474344"/>
                    </a:lnTo>
                    <a:lnTo>
                      <a:pt x="1348689" y="525648"/>
                    </a:lnTo>
                    <a:lnTo>
                      <a:pt x="1119580" y="436352"/>
                    </a:lnTo>
                    <a:lnTo>
                      <a:pt x="718220" y="279923"/>
                    </a:lnTo>
                    <a:lnTo>
                      <a:pt x="1321069" y="514882"/>
                    </a:lnTo>
                    <a:lnTo>
                      <a:pt x="779963" y="303986"/>
                    </a:lnTo>
                    <a:lnTo>
                      <a:pt x="0" y="0"/>
                    </a:lnTo>
                    <a:lnTo>
                      <a:pt x="55246" y="21531"/>
                    </a:lnTo>
                    <a:lnTo>
                      <a:pt x="604475" y="235590"/>
                    </a:lnTo>
                    <a:lnTo>
                      <a:pt x="294111" y="114629"/>
                    </a:lnTo>
                    <a:lnTo>
                      <a:pt x="667844" y="260285"/>
                    </a:lnTo>
                    <a:lnTo>
                      <a:pt x="581726" y="226725"/>
                    </a:lnTo>
                    <a:lnTo>
                      <a:pt x="1103327" y="430019"/>
                    </a:lnTo>
                    <a:lnTo>
                      <a:pt x="3252" y="1262"/>
                    </a:lnTo>
                    <a:lnTo>
                      <a:pt x="16252" y="6333"/>
                    </a:lnTo>
                    <a:lnTo>
                      <a:pt x="32497" y="12666"/>
                    </a:lnTo>
                    <a:lnTo>
                      <a:pt x="586604" y="228626"/>
                    </a:lnTo>
                  </a:path>
                </a:pathLst>
              </a:custGeom>
              <a:noFill/>
              <a:ln w="11127" cap="flat">
                <a:solidFill>
                  <a:srgbClr val="808080"/>
                </a:solidFill>
                <a:custDash>
                  <a:ds d="112500" sp="185625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212996B-3C12-96D4-91B2-43D76F28ABB3}"/>
                  </a:ext>
                </a:extLst>
              </p:cNvPr>
              <p:cNvSpPr/>
              <p:nvPr/>
            </p:nvSpPr>
            <p:spPr>
              <a:xfrm>
                <a:off x="3027770" y="1422892"/>
                <a:ext cx="7424" cy="1552338"/>
              </a:xfrm>
              <a:custGeom>
                <a:avLst/>
                <a:gdLst>
                  <a:gd name="connsiteX0" fmla="*/ 0 w 7424"/>
                  <a:gd name="connsiteY0" fmla="*/ 1552338 h 1552338"/>
                  <a:gd name="connsiteX1" fmla="*/ 0 w 7424"/>
                  <a:gd name="connsiteY1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4" h="1552338">
                    <a:moveTo>
                      <a:pt x="0" y="1552338"/>
                    </a:moveTo>
                    <a:lnTo>
                      <a:pt x="0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F09C35A-E023-BE90-98D1-7FE546BB4BAB}"/>
                  </a:ext>
                </a:extLst>
              </p:cNvPr>
              <p:cNvSpPr/>
              <p:nvPr/>
            </p:nvSpPr>
            <p:spPr>
              <a:xfrm>
                <a:off x="4775866" y="1422892"/>
                <a:ext cx="7424" cy="1552338"/>
              </a:xfrm>
              <a:custGeom>
                <a:avLst/>
                <a:gdLst>
                  <a:gd name="connsiteX0" fmla="*/ 0 w 7424"/>
                  <a:gd name="connsiteY0" fmla="*/ 1552338 h 1552338"/>
                  <a:gd name="connsiteX1" fmla="*/ 0 w 7424"/>
                  <a:gd name="connsiteY1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4" h="1552338">
                    <a:moveTo>
                      <a:pt x="0" y="1552338"/>
                    </a:moveTo>
                    <a:lnTo>
                      <a:pt x="0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280965BB-4335-3DAA-E190-4E49FDEA62ED}"/>
                  </a:ext>
                </a:extLst>
              </p:cNvPr>
              <p:cNvSpPr/>
              <p:nvPr/>
            </p:nvSpPr>
            <p:spPr>
              <a:xfrm>
                <a:off x="3027770" y="2975230"/>
                <a:ext cx="1748095" cy="7424"/>
              </a:xfrm>
              <a:custGeom>
                <a:avLst/>
                <a:gdLst>
                  <a:gd name="connsiteX0" fmla="*/ 0 w 1748095"/>
                  <a:gd name="connsiteY0" fmla="*/ 0 h 7424"/>
                  <a:gd name="connsiteX1" fmla="*/ 1748096 w 1748095"/>
                  <a:gd name="connsiteY1" fmla="*/ 0 h 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8095" h="7424">
                    <a:moveTo>
                      <a:pt x="0" y="0"/>
                    </a:moveTo>
                    <a:lnTo>
                      <a:pt x="1748096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CD325F68-8EBA-9B2E-83DC-28A09CBB7769}"/>
                  </a:ext>
                </a:extLst>
              </p:cNvPr>
              <p:cNvSpPr/>
              <p:nvPr/>
            </p:nvSpPr>
            <p:spPr>
              <a:xfrm>
                <a:off x="3027770" y="1422892"/>
                <a:ext cx="1748095" cy="7424"/>
              </a:xfrm>
              <a:custGeom>
                <a:avLst/>
                <a:gdLst>
                  <a:gd name="connsiteX0" fmla="*/ 0 w 1748095"/>
                  <a:gd name="connsiteY0" fmla="*/ 0 h 7424"/>
                  <a:gd name="connsiteX1" fmla="*/ 1748096 w 1748095"/>
                  <a:gd name="connsiteY1" fmla="*/ 0 h 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8095" h="7424">
                    <a:moveTo>
                      <a:pt x="0" y="0"/>
                    </a:moveTo>
                    <a:lnTo>
                      <a:pt x="1748096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771799F-F1FF-1B9D-74F3-7C9D4A3A6694}"/>
                  </a:ext>
                </a:extLst>
              </p:cNvPr>
              <p:cNvSpPr txBox="1"/>
              <p:nvPr/>
            </p:nvSpPr>
            <p:spPr>
              <a:xfrm>
                <a:off x="3502257" y="1250953"/>
                <a:ext cx="799122" cy="195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CS Distribution</a:t>
                </a:r>
              </a:p>
            </p:txBody>
          </p:sp>
        </p:grpSp>
        <p:grpSp>
          <p:nvGrpSpPr>
            <p:cNvPr id="172" name="Graphic 2">
              <a:extLst>
                <a:ext uri="{FF2B5EF4-FFF2-40B4-BE49-F238E27FC236}">
                  <a16:creationId xmlns:a16="http://schemas.microsoft.com/office/drawing/2014/main" id="{AE857F8E-7F6E-F112-070B-8857A2F59863}"/>
                </a:ext>
              </a:extLst>
            </p:cNvPr>
            <p:cNvGrpSpPr/>
            <p:nvPr/>
          </p:nvGrpSpPr>
          <p:grpSpPr>
            <a:xfrm>
              <a:off x="5235709" y="1250953"/>
              <a:ext cx="1990806" cy="2100548"/>
              <a:chOff x="5235709" y="1250953"/>
              <a:chExt cx="1990806" cy="2100548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722EDAFA-501C-430A-F601-D5699FA7DA1A}"/>
                  </a:ext>
                </a:extLst>
              </p:cNvPr>
              <p:cNvSpPr/>
              <p:nvPr/>
            </p:nvSpPr>
            <p:spPr>
              <a:xfrm>
                <a:off x="5470996" y="1422892"/>
                <a:ext cx="1748095" cy="1552338"/>
              </a:xfrm>
              <a:custGeom>
                <a:avLst/>
                <a:gdLst>
                  <a:gd name="connsiteX0" fmla="*/ 0 w 1748095"/>
                  <a:gd name="connsiteY0" fmla="*/ 1552338 h 1552338"/>
                  <a:gd name="connsiteX1" fmla="*/ 1748096 w 1748095"/>
                  <a:gd name="connsiteY1" fmla="*/ 1552338 h 1552338"/>
                  <a:gd name="connsiteX2" fmla="*/ 1748096 w 1748095"/>
                  <a:gd name="connsiteY2" fmla="*/ 0 h 1552338"/>
                  <a:gd name="connsiteX3" fmla="*/ 0 w 1748095"/>
                  <a:gd name="connsiteY3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8095" h="1552338">
                    <a:moveTo>
                      <a:pt x="0" y="1552338"/>
                    </a:moveTo>
                    <a:lnTo>
                      <a:pt x="1748096" y="1552338"/>
                    </a:lnTo>
                    <a:lnTo>
                      <a:pt x="17480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4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4" name="Graphic 2">
                <a:extLst>
                  <a:ext uri="{FF2B5EF4-FFF2-40B4-BE49-F238E27FC236}">
                    <a16:creationId xmlns:a16="http://schemas.microsoft.com/office/drawing/2014/main" id="{57B35740-03F5-25EA-6516-88377FA60EDB}"/>
                  </a:ext>
                </a:extLst>
              </p:cNvPr>
              <p:cNvGrpSpPr/>
              <p:nvPr/>
            </p:nvGrpSpPr>
            <p:grpSpPr>
              <a:xfrm>
                <a:off x="5513330" y="1456329"/>
                <a:ext cx="1663425" cy="1485460"/>
                <a:chOff x="5513330" y="1456329"/>
                <a:chExt cx="1663425" cy="1485460"/>
              </a:xfrm>
            </p:grpSpPr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A3866377-3D07-3C49-52B6-5D9E02AEB3A6}"/>
                    </a:ext>
                  </a:extLst>
                </p:cNvPr>
                <p:cNvSpPr/>
                <p:nvPr/>
              </p:nvSpPr>
              <p:spPr>
                <a:xfrm>
                  <a:off x="5584882" y="2609464"/>
                  <a:ext cx="74246" cy="74246"/>
                </a:xfrm>
                <a:custGeom>
                  <a:avLst/>
                  <a:gdLst>
                    <a:gd name="connsiteX0" fmla="*/ 37846 w 74246"/>
                    <a:gd name="connsiteY0" fmla="*/ 74441 h 74246"/>
                    <a:gd name="connsiteX1" fmla="*/ 64096 w 74246"/>
                    <a:gd name="connsiteY1" fmla="*/ 63568 h 74246"/>
                    <a:gd name="connsiteX2" fmla="*/ 74969 w 74246"/>
                    <a:gd name="connsiteY2" fmla="*/ 37318 h 74246"/>
                    <a:gd name="connsiteX3" fmla="*/ 64096 w 74246"/>
                    <a:gd name="connsiteY3" fmla="*/ 11068 h 74246"/>
                    <a:gd name="connsiteX4" fmla="*/ 37846 w 74246"/>
                    <a:gd name="connsiteY4" fmla="*/ 195 h 74246"/>
                    <a:gd name="connsiteX5" fmla="*/ 11596 w 74246"/>
                    <a:gd name="connsiteY5" fmla="*/ 11068 h 74246"/>
                    <a:gd name="connsiteX6" fmla="*/ 723 w 74246"/>
                    <a:gd name="connsiteY6" fmla="*/ 37318 h 74246"/>
                    <a:gd name="connsiteX7" fmla="*/ 11596 w 74246"/>
                    <a:gd name="connsiteY7" fmla="*/ 63568 h 74246"/>
                    <a:gd name="connsiteX8" fmla="*/ 37846 w 74246"/>
                    <a:gd name="connsiteY8" fmla="*/ 7444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46" y="74441"/>
                      </a:moveTo>
                      <a:cubicBezTo>
                        <a:pt x="47691" y="74441"/>
                        <a:pt x="57135" y="70530"/>
                        <a:pt x="64096" y="63568"/>
                      </a:cubicBezTo>
                      <a:cubicBezTo>
                        <a:pt x="71058" y="56607"/>
                        <a:pt x="74969" y="47164"/>
                        <a:pt x="74969" y="37318"/>
                      </a:cubicBezTo>
                      <a:cubicBezTo>
                        <a:pt x="74969" y="27473"/>
                        <a:pt x="71058" y="18030"/>
                        <a:pt x="64096" y="11068"/>
                      </a:cubicBezTo>
                      <a:cubicBezTo>
                        <a:pt x="57135" y="4107"/>
                        <a:pt x="47691" y="195"/>
                        <a:pt x="37846" y="195"/>
                      </a:cubicBezTo>
                      <a:cubicBezTo>
                        <a:pt x="28001" y="195"/>
                        <a:pt x="18558" y="4107"/>
                        <a:pt x="11596" y="11068"/>
                      </a:cubicBezTo>
                      <a:cubicBezTo>
                        <a:pt x="4635" y="18030"/>
                        <a:pt x="723" y="27473"/>
                        <a:pt x="723" y="37318"/>
                      </a:cubicBezTo>
                      <a:cubicBezTo>
                        <a:pt x="723" y="47164"/>
                        <a:pt x="4635" y="56607"/>
                        <a:pt x="11596" y="63568"/>
                      </a:cubicBezTo>
                      <a:cubicBezTo>
                        <a:pt x="18558" y="70530"/>
                        <a:pt x="28001" y="74441"/>
                        <a:pt x="37846" y="74441"/>
                      </a:cubicBezTo>
                      <a:close/>
                    </a:path>
                  </a:pathLst>
                </a:custGeom>
                <a:solidFill>
                  <a:srgbClr val="390963">
                    <a:alpha val="70000"/>
                  </a:srgbClr>
                </a:solidFill>
                <a:ln w="7418" cap="flat">
                  <a:solidFill>
                    <a:srgbClr val="390963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19B8DC71-09B1-813B-000F-540CADED9ADC}"/>
                    </a:ext>
                  </a:extLst>
                </p:cNvPr>
                <p:cNvSpPr/>
                <p:nvPr/>
              </p:nvSpPr>
              <p:spPr>
                <a:xfrm>
                  <a:off x="5513330" y="2661629"/>
                  <a:ext cx="74246" cy="74246"/>
                </a:xfrm>
                <a:custGeom>
                  <a:avLst/>
                  <a:gdLst>
                    <a:gd name="connsiteX0" fmla="*/ 37837 w 74246"/>
                    <a:gd name="connsiteY0" fmla="*/ 74448 h 74246"/>
                    <a:gd name="connsiteX1" fmla="*/ 64087 w 74246"/>
                    <a:gd name="connsiteY1" fmla="*/ 63575 h 74246"/>
                    <a:gd name="connsiteX2" fmla="*/ 74960 w 74246"/>
                    <a:gd name="connsiteY2" fmla="*/ 37325 h 74246"/>
                    <a:gd name="connsiteX3" fmla="*/ 64087 w 74246"/>
                    <a:gd name="connsiteY3" fmla="*/ 11075 h 74246"/>
                    <a:gd name="connsiteX4" fmla="*/ 37837 w 74246"/>
                    <a:gd name="connsiteY4" fmla="*/ 202 h 74246"/>
                    <a:gd name="connsiteX5" fmla="*/ 11587 w 74246"/>
                    <a:gd name="connsiteY5" fmla="*/ 11075 h 74246"/>
                    <a:gd name="connsiteX6" fmla="*/ 714 w 74246"/>
                    <a:gd name="connsiteY6" fmla="*/ 37325 h 74246"/>
                    <a:gd name="connsiteX7" fmla="*/ 11587 w 74246"/>
                    <a:gd name="connsiteY7" fmla="*/ 63575 h 74246"/>
                    <a:gd name="connsiteX8" fmla="*/ 37837 w 74246"/>
                    <a:gd name="connsiteY8" fmla="*/ 74448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37" y="74448"/>
                      </a:moveTo>
                      <a:cubicBezTo>
                        <a:pt x="47682" y="74448"/>
                        <a:pt x="57125" y="70537"/>
                        <a:pt x="64087" y="63575"/>
                      </a:cubicBezTo>
                      <a:cubicBezTo>
                        <a:pt x="71048" y="56614"/>
                        <a:pt x="74960" y="47171"/>
                        <a:pt x="74960" y="37325"/>
                      </a:cubicBezTo>
                      <a:cubicBezTo>
                        <a:pt x="74960" y="27480"/>
                        <a:pt x="71048" y="18037"/>
                        <a:pt x="64087" y="11075"/>
                      </a:cubicBezTo>
                      <a:cubicBezTo>
                        <a:pt x="57125" y="4114"/>
                        <a:pt x="47682" y="202"/>
                        <a:pt x="37837" y="202"/>
                      </a:cubicBezTo>
                      <a:cubicBezTo>
                        <a:pt x="27991" y="202"/>
                        <a:pt x="18548" y="4114"/>
                        <a:pt x="11587" y="11075"/>
                      </a:cubicBezTo>
                      <a:cubicBezTo>
                        <a:pt x="4625" y="18037"/>
                        <a:pt x="714" y="27480"/>
                        <a:pt x="714" y="37325"/>
                      </a:cubicBezTo>
                      <a:cubicBezTo>
                        <a:pt x="714" y="47171"/>
                        <a:pt x="4625" y="56614"/>
                        <a:pt x="11587" y="63575"/>
                      </a:cubicBezTo>
                      <a:cubicBezTo>
                        <a:pt x="18548" y="70537"/>
                        <a:pt x="27991" y="74448"/>
                        <a:pt x="37837" y="74448"/>
                      </a:cubicBezTo>
                      <a:close/>
                    </a:path>
                  </a:pathLst>
                </a:custGeom>
                <a:solidFill>
                  <a:srgbClr val="290B55">
                    <a:alpha val="70000"/>
                  </a:srgbClr>
                </a:solidFill>
                <a:ln w="7418" cap="flat">
                  <a:solidFill>
                    <a:srgbClr val="290B55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81D3905-3C6E-3CF8-B1ED-1A36FA138E1E}"/>
                    </a:ext>
                  </a:extLst>
                </p:cNvPr>
                <p:cNvSpPr/>
                <p:nvPr/>
              </p:nvSpPr>
              <p:spPr>
                <a:xfrm>
                  <a:off x="5519894" y="2675357"/>
                  <a:ext cx="74246" cy="74246"/>
                </a:xfrm>
                <a:custGeom>
                  <a:avLst/>
                  <a:gdLst>
                    <a:gd name="connsiteX0" fmla="*/ 37838 w 74246"/>
                    <a:gd name="connsiteY0" fmla="*/ 74450 h 74246"/>
                    <a:gd name="connsiteX1" fmla="*/ 64087 w 74246"/>
                    <a:gd name="connsiteY1" fmla="*/ 63577 h 74246"/>
                    <a:gd name="connsiteX2" fmla="*/ 74961 w 74246"/>
                    <a:gd name="connsiteY2" fmla="*/ 37327 h 74246"/>
                    <a:gd name="connsiteX3" fmla="*/ 64087 w 74246"/>
                    <a:gd name="connsiteY3" fmla="*/ 11077 h 74246"/>
                    <a:gd name="connsiteX4" fmla="*/ 37838 w 74246"/>
                    <a:gd name="connsiteY4" fmla="*/ 204 h 74246"/>
                    <a:gd name="connsiteX5" fmla="*/ 11588 w 74246"/>
                    <a:gd name="connsiteY5" fmla="*/ 11077 h 74246"/>
                    <a:gd name="connsiteX6" fmla="*/ 714 w 74246"/>
                    <a:gd name="connsiteY6" fmla="*/ 37327 h 74246"/>
                    <a:gd name="connsiteX7" fmla="*/ 11588 w 74246"/>
                    <a:gd name="connsiteY7" fmla="*/ 63577 h 74246"/>
                    <a:gd name="connsiteX8" fmla="*/ 37838 w 74246"/>
                    <a:gd name="connsiteY8" fmla="*/ 7445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38" y="74450"/>
                      </a:moveTo>
                      <a:cubicBezTo>
                        <a:pt x="47683" y="74450"/>
                        <a:pt x="57126" y="70539"/>
                        <a:pt x="64087" y="63577"/>
                      </a:cubicBezTo>
                      <a:cubicBezTo>
                        <a:pt x="71049" y="56616"/>
                        <a:pt x="74961" y="47172"/>
                        <a:pt x="74961" y="37327"/>
                      </a:cubicBezTo>
                      <a:cubicBezTo>
                        <a:pt x="74961" y="27482"/>
                        <a:pt x="71049" y="18039"/>
                        <a:pt x="64087" y="11077"/>
                      </a:cubicBezTo>
                      <a:cubicBezTo>
                        <a:pt x="57126" y="4116"/>
                        <a:pt x="47683" y="204"/>
                        <a:pt x="37838" y="204"/>
                      </a:cubicBezTo>
                      <a:cubicBezTo>
                        <a:pt x="27992" y="204"/>
                        <a:pt x="18549" y="4116"/>
                        <a:pt x="11588" y="11077"/>
                      </a:cubicBezTo>
                      <a:cubicBezTo>
                        <a:pt x="4626" y="18039"/>
                        <a:pt x="714" y="27482"/>
                        <a:pt x="714" y="37327"/>
                      </a:cubicBezTo>
                      <a:cubicBezTo>
                        <a:pt x="714" y="47172"/>
                        <a:pt x="4626" y="56616"/>
                        <a:pt x="11588" y="63577"/>
                      </a:cubicBezTo>
                      <a:cubicBezTo>
                        <a:pt x="18549" y="70539"/>
                        <a:pt x="27992" y="74450"/>
                        <a:pt x="37838" y="74450"/>
                      </a:cubicBezTo>
                      <a:close/>
                    </a:path>
                  </a:pathLst>
                </a:custGeom>
                <a:solidFill>
                  <a:srgbClr val="240C4F">
                    <a:alpha val="70000"/>
                  </a:srgbClr>
                </a:solidFill>
                <a:ln w="7418" cap="flat">
                  <a:solidFill>
                    <a:srgbClr val="240C4F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E360FFF8-8AF4-ED2E-2CBB-E44E0A31E77C}"/>
                    </a:ext>
                  </a:extLst>
                </p:cNvPr>
                <p:cNvSpPr/>
                <p:nvPr/>
              </p:nvSpPr>
              <p:spPr>
                <a:xfrm>
                  <a:off x="5624269" y="2683591"/>
                  <a:ext cx="74246" cy="74246"/>
                </a:xfrm>
                <a:custGeom>
                  <a:avLst/>
                  <a:gdLst>
                    <a:gd name="connsiteX0" fmla="*/ 37852 w 74246"/>
                    <a:gd name="connsiteY0" fmla="*/ 74451 h 74246"/>
                    <a:gd name="connsiteX1" fmla="*/ 64102 w 74246"/>
                    <a:gd name="connsiteY1" fmla="*/ 63578 h 74246"/>
                    <a:gd name="connsiteX2" fmla="*/ 74975 w 74246"/>
                    <a:gd name="connsiteY2" fmla="*/ 37328 h 74246"/>
                    <a:gd name="connsiteX3" fmla="*/ 64102 w 74246"/>
                    <a:gd name="connsiteY3" fmla="*/ 11078 h 74246"/>
                    <a:gd name="connsiteX4" fmla="*/ 37852 w 74246"/>
                    <a:gd name="connsiteY4" fmla="*/ 205 h 74246"/>
                    <a:gd name="connsiteX5" fmla="*/ 11602 w 74246"/>
                    <a:gd name="connsiteY5" fmla="*/ 11078 h 74246"/>
                    <a:gd name="connsiteX6" fmla="*/ 729 w 74246"/>
                    <a:gd name="connsiteY6" fmla="*/ 37328 h 74246"/>
                    <a:gd name="connsiteX7" fmla="*/ 11602 w 74246"/>
                    <a:gd name="connsiteY7" fmla="*/ 63578 h 74246"/>
                    <a:gd name="connsiteX8" fmla="*/ 37852 w 74246"/>
                    <a:gd name="connsiteY8" fmla="*/ 7445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52" y="74451"/>
                      </a:moveTo>
                      <a:cubicBezTo>
                        <a:pt x="47697" y="74451"/>
                        <a:pt x="57140" y="70540"/>
                        <a:pt x="64102" y="63578"/>
                      </a:cubicBezTo>
                      <a:cubicBezTo>
                        <a:pt x="71063" y="56617"/>
                        <a:pt x="74975" y="47174"/>
                        <a:pt x="74975" y="37328"/>
                      </a:cubicBezTo>
                      <a:cubicBezTo>
                        <a:pt x="74975" y="27483"/>
                        <a:pt x="71063" y="18040"/>
                        <a:pt x="64102" y="11078"/>
                      </a:cubicBezTo>
                      <a:cubicBezTo>
                        <a:pt x="57140" y="4117"/>
                        <a:pt x="47697" y="205"/>
                        <a:pt x="37852" y="205"/>
                      </a:cubicBezTo>
                      <a:cubicBezTo>
                        <a:pt x="28006" y="205"/>
                        <a:pt x="18563" y="4117"/>
                        <a:pt x="11602" y="11078"/>
                      </a:cubicBezTo>
                      <a:cubicBezTo>
                        <a:pt x="4640" y="18040"/>
                        <a:pt x="729" y="27483"/>
                        <a:pt x="729" y="37328"/>
                      </a:cubicBezTo>
                      <a:cubicBezTo>
                        <a:pt x="729" y="47174"/>
                        <a:pt x="4640" y="56617"/>
                        <a:pt x="11602" y="63578"/>
                      </a:cubicBezTo>
                      <a:cubicBezTo>
                        <a:pt x="18563" y="70540"/>
                        <a:pt x="28006" y="74451"/>
                        <a:pt x="37852" y="74451"/>
                      </a:cubicBezTo>
                      <a:close/>
                    </a:path>
                  </a:pathLst>
                </a:custGeom>
                <a:solidFill>
                  <a:srgbClr val="230C4C">
                    <a:alpha val="70000"/>
                  </a:srgbClr>
                </a:solidFill>
                <a:ln w="7418" cap="flat">
                  <a:solidFill>
                    <a:srgbClr val="230C4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8C6F08DC-13D2-89AE-8966-C9F9CA96D242}"/>
                    </a:ext>
                  </a:extLst>
                </p:cNvPr>
                <p:cNvSpPr/>
                <p:nvPr/>
              </p:nvSpPr>
              <p:spPr>
                <a:xfrm>
                  <a:off x="5622955" y="2683591"/>
                  <a:ext cx="74246" cy="74246"/>
                </a:xfrm>
                <a:custGeom>
                  <a:avLst/>
                  <a:gdLst>
                    <a:gd name="connsiteX0" fmla="*/ 37851 w 74246"/>
                    <a:gd name="connsiteY0" fmla="*/ 74451 h 74246"/>
                    <a:gd name="connsiteX1" fmla="*/ 64101 w 74246"/>
                    <a:gd name="connsiteY1" fmla="*/ 63578 h 74246"/>
                    <a:gd name="connsiteX2" fmla="*/ 74975 w 74246"/>
                    <a:gd name="connsiteY2" fmla="*/ 37328 h 74246"/>
                    <a:gd name="connsiteX3" fmla="*/ 64101 w 74246"/>
                    <a:gd name="connsiteY3" fmla="*/ 11078 h 74246"/>
                    <a:gd name="connsiteX4" fmla="*/ 37851 w 74246"/>
                    <a:gd name="connsiteY4" fmla="*/ 205 h 74246"/>
                    <a:gd name="connsiteX5" fmla="*/ 11601 w 74246"/>
                    <a:gd name="connsiteY5" fmla="*/ 11078 h 74246"/>
                    <a:gd name="connsiteX6" fmla="*/ 728 w 74246"/>
                    <a:gd name="connsiteY6" fmla="*/ 37328 h 74246"/>
                    <a:gd name="connsiteX7" fmla="*/ 11601 w 74246"/>
                    <a:gd name="connsiteY7" fmla="*/ 63578 h 74246"/>
                    <a:gd name="connsiteX8" fmla="*/ 37851 w 74246"/>
                    <a:gd name="connsiteY8" fmla="*/ 7445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51" y="74451"/>
                      </a:moveTo>
                      <a:cubicBezTo>
                        <a:pt x="47697" y="74451"/>
                        <a:pt x="57140" y="70540"/>
                        <a:pt x="64101" y="63578"/>
                      </a:cubicBezTo>
                      <a:cubicBezTo>
                        <a:pt x="71063" y="56617"/>
                        <a:pt x="74975" y="47174"/>
                        <a:pt x="74975" y="37328"/>
                      </a:cubicBezTo>
                      <a:cubicBezTo>
                        <a:pt x="74975" y="27483"/>
                        <a:pt x="71063" y="18040"/>
                        <a:pt x="64101" y="11078"/>
                      </a:cubicBezTo>
                      <a:cubicBezTo>
                        <a:pt x="57140" y="4117"/>
                        <a:pt x="47697" y="205"/>
                        <a:pt x="37851" y="205"/>
                      </a:cubicBezTo>
                      <a:cubicBezTo>
                        <a:pt x="28006" y="205"/>
                        <a:pt x="18563" y="4117"/>
                        <a:pt x="11601" y="11078"/>
                      </a:cubicBezTo>
                      <a:cubicBezTo>
                        <a:pt x="4640" y="18040"/>
                        <a:pt x="728" y="27483"/>
                        <a:pt x="728" y="37328"/>
                      </a:cubicBezTo>
                      <a:cubicBezTo>
                        <a:pt x="728" y="47174"/>
                        <a:pt x="4640" y="56617"/>
                        <a:pt x="11601" y="63578"/>
                      </a:cubicBezTo>
                      <a:cubicBezTo>
                        <a:pt x="18563" y="70540"/>
                        <a:pt x="28006" y="74451"/>
                        <a:pt x="37851" y="74451"/>
                      </a:cubicBezTo>
                      <a:close/>
                    </a:path>
                  </a:pathLst>
                </a:custGeom>
                <a:solidFill>
                  <a:srgbClr val="230C4C">
                    <a:alpha val="70000"/>
                  </a:srgbClr>
                </a:solidFill>
                <a:ln w="7418" cap="flat">
                  <a:solidFill>
                    <a:srgbClr val="230C4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853516FB-D86C-AFCD-4CF3-B0927C1530D4}"/>
                    </a:ext>
                  </a:extLst>
                </p:cNvPr>
                <p:cNvSpPr/>
                <p:nvPr/>
              </p:nvSpPr>
              <p:spPr>
                <a:xfrm>
                  <a:off x="5664963" y="2660256"/>
                  <a:ext cx="74246" cy="74246"/>
                </a:xfrm>
                <a:custGeom>
                  <a:avLst/>
                  <a:gdLst>
                    <a:gd name="connsiteX0" fmla="*/ 37857 w 74246"/>
                    <a:gd name="connsiteY0" fmla="*/ 74448 h 74246"/>
                    <a:gd name="connsiteX1" fmla="*/ 64107 w 74246"/>
                    <a:gd name="connsiteY1" fmla="*/ 63575 h 74246"/>
                    <a:gd name="connsiteX2" fmla="*/ 74980 w 74246"/>
                    <a:gd name="connsiteY2" fmla="*/ 37325 h 74246"/>
                    <a:gd name="connsiteX3" fmla="*/ 64107 w 74246"/>
                    <a:gd name="connsiteY3" fmla="*/ 11075 h 74246"/>
                    <a:gd name="connsiteX4" fmla="*/ 37857 w 74246"/>
                    <a:gd name="connsiteY4" fmla="*/ 202 h 74246"/>
                    <a:gd name="connsiteX5" fmla="*/ 11607 w 74246"/>
                    <a:gd name="connsiteY5" fmla="*/ 11075 h 74246"/>
                    <a:gd name="connsiteX6" fmla="*/ 734 w 74246"/>
                    <a:gd name="connsiteY6" fmla="*/ 37325 h 74246"/>
                    <a:gd name="connsiteX7" fmla="*/ 11607 w 74246"/>
                    <a:gd name="connsiteY7" fmla="*/ 63575 h 74246"/>
                    <a:gd name="connsiteX8" fmla="*/ 37857 w 74246"/>
                    <a:gd name="connsiteY8" fmla="*/ 74448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57" y="74448"/>
                      </a:moveTo>
                      <a:cubicBezTo>
                        <a:pt x="47702" y="74448"/>
                        <a:pt x="57145" y="70537"/>
                        <a:pt x="64107" y="63575"/>
                      </a:cubicBezTo>
                      <a:cubicBezTo>
                        <a:pt x="71069" y="56614"/>
                        <a:pt x="74980" y="47170"/>
                        <a:pt x="74980" y="37325"/>
                      </a:cubicBezTo>
                      <a:cubicBezTo>
                        <a:pt x="74980" y="27480"/>
                        <a:pt x="71069" y="18037"/>
                        <a:pt x="64107" y="11075"/>
                      </a:cubicBezTo>
                      <a:cubicBezTo>
                        <a:pt x="57145" y="4114"/>
                        <a:pt x="47702" y="202"/>
                        <a:pt x="37857" y="202"/>
                      </a:cubicBezTo>
                      <a:cubicBezTo>
                        <a:pt x="28012" y="202"/>
                        <a:pt x="18569" y="4114"/>
                        <a:pt x="11607" y="11075"/>
                      </a:cubicBezTo>
                      <a:cubicBezTo>
                        <a:pt x="4646" y="18037"/>
                        <a:pt x="734" y="27480"/>
                        <a:pt x="734" y="37325"/>
                      </a:cubicBezTo>
                      <a:cubicBezTo>
                        <a:pt x="734" y="47170"/>
                        <a:pt x="4646" y="56614"/>
                        <a:pt x="11607" y="63575"/>
                      </a:cubicBezTo>
                      <a:cubicBezTo>
                        <a:pt x="18569" y="70537"/>
                        <a:pt x="28012" y="74448"/>
                        <a:pt x="37857" y="74448"/>
                      </a:cubicBezTo>
                      <a:close/>
                    </a:path>
                  </a:pathLst>
                </a:custGeom>
                <a:solidFill>
                  <a:srgbClr val="290B55">
                    <a:alpha val="70000"/>
                  </a:srgbClr>
                </a:solidFill>
                <a:ln w="7418" cap="flat">
                  <a:solidFill>
                    <a:srgbClr val="290B55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0F48F9D2-CF82-EB67-5431-9DB6F8203B18}"/>
                    </a:ext>
                  </a:extLst>
                </p:cNvPr>
                <p:cNvSpPr/>
                <p:nvPr/>
              </p:nvSpPr>
              <p:spPr>
                <a:xfrm>
                  <a:off x="6536680" y="2636920"/>
                  <a:ext cx="74246" cy="74246"/>
                </a:xfrm>
                <a:custGeom>
                  <a:avLst/>
                  <a:gdLst>
                    <a:gd name="connsiteX0" fmla="*/ 37974 w 74246"/>
                    <a:gd name="connsiteY0" fmla="*/ 74445 h 74246"/>
                    <a:gd name="connsiteX1" fmla="*/ 64224 w 74246"/>
                    <a:gd name="connsiteY1" fmla="*/ 63572 h 74246"/>
                    <a:gd name="connsiteX2" fmla="*/ 75098 w 74246"/>
                    <a:gd name="connsiteY2" fmla="*/ 37322 h 74246"/>
                    <a:gd name="connsiteX3" fmla="*/ 64224 w 74246"/>
                    <a:gd name="connsiteY3" fmla="*/ 11072 h 74246"/>
                    <a:gd name="connsiteX4" fmla="*/ 37974 w 74246"/>
                    <a:gd name="connsiteY4" fmla="*/ 199 h 74246"/>
                    <a:gd name="connsiteX5" fmla="*/ 11725 w 74246"/>
                    <a:gd name="connsiteY5" fmla="*/ 11072 h 74246"/>
                    <a:gd name="connsiteX6" fmla="*/ 851 w 74246"/>
                    <a:gd name="connsiteY6" fmla="*/ 37322 h 74246"/>
                    <a:gd name="connsiteX7" fmla="*/ 11725 w 74246"/>
                    <a:gd name="connsiteY7" fmla="*/ 63572 h 74246"/>
                    <a:gd name="connsiteX8" fmla="*/ 37974 w 74246"/>
                    <a:gd name="connsiteY8" fmla="*/ 74445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974" y="74445"/>
                      </a:moveTo>
                      <a:cubicBezTo>
                        <a:pt x="47820" y="74445"/>
                        <a:pt x="57263" y="70534"/>
                        <a:pt x="64224" y="63572"/>
                      </a:cubicBezTo>
                      <a:cubicBezTo>
                        <a:pt x="71186" y="56610"/>
                        <a:pt x="75098" y="47167"/>
                        <a:pt x="75098" y="37322"/>
                      </a:cubicBezTo>
                      <a:cubicBezTo>
                        <a:pt x="75098" y="27477"/>
                        <a:pt x="71186" y="18034"/>
                        <a:pt x="64224" y="11072"/>
                      </a:cubicBezTo>
                      <a:cubicBezTo>
                        <a:pt x="57263" y="4111"/>
                        <a:pt x="47820" y="199"/>
                        <a:pt x="37974" y="199"/>
                      </a:cubicBezTo>
                      <a:cubicBezTo>
                        <a:pt x="28129" y="199"/>
                        <a:pt x="18686" y="4111"/>
                        <a:pt x="11725" y="11072"/>
                      </a:cubicBezTo>
                      <a:cubicBezTo>
                        <a:pt x="4763" y="18034"/>
                        <a:pt x="851" y="27477"/>
                        <a:pt x="851" y="37322"/>
                      </a:cubicBezTo>
                      <a:cubicBezTo>
                        <a:pt x="851" y="47167"/>
                        <a:pt x="4763" y="56610"/>
                        <a:pt x="11725" y="63572"/>
                      </a:cubicBezTo>
                      <a:cubicBezTo>
                        <a:pt x="18686" y="70534"/>
                        <a:pt x="28129" y="74445"/>
                        <a:pt x="37974" y="74445"/>
                      </a:cubicBezTo>
                      <a:close/>
                    </a:path>
                  </a:pathLst>
                </a:custGeom>
                <a:solidFill>
                  <a:srgbClr val="310A5C">
                    <a:alpha val="70000"/>
                  </a:srgbClr>
                </a:solidFill>
                <a:ln w="7418" cap="flat">
                  <a:solidFill>
                    <a:srgbClr val="310A5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2D3BE1D0-57EB-0CB4-D836-C5DACD18B08B}"/>
                    </a:ext>
                  </a:extLst>
                </p:cNvPr>
                <p:cNvSpPr/>
                <p:nvPr/>
              </p:nvSpPr>
              <p:spPr>
                <a:xfrm>
                  <a:off x="5760147" y="2573774"/>
                  <a:ext cx="74246" cy="74246"/>
                </a:xfrm>
                <a:custGeom>
                  <a:avLst/>
                  <a:gdLst>
                    <a:gd name="connsiteX0" fmla="*/ 37870 w 74246"/>
                    <a:gd name="connsiteY0" fmla="*/ 74437 h 74246"/>
                    <a:gd name="connsiteX1" fmla="*/ 64120 w 74246"/>
                    <a:gd name="connsiteY1" fmla="*/ 63564 h 74246"/>
                    <a:gd name="connsiteX2" fmla="*/ 74993 w 74246"/>
                    <a:gd name="connsiteY2" fmla="*/ 37314 h 74246"/>
                    <a:gd name="connsiteX3" fmla="*/ 64120 w 74246"/>
                    <a:gd name="connsiteY3" fmla="*/ 11064 h 74246"/>
                    <a:gd name="connsiteX4" fmla="*/ 37870 w 74246"/>
                    <a:gd name="connsiteY4" fmla="*/ 190 h 74246"/>
                    <a:gd name="connsiteX5" fmla="*/ 11620 w 74246"/>
                    <a:gd name="connsiteY5" fmla="*/ 11064 h 74246"/>
                    <a:gd name="connsiteX6" fmla="*/ 747 w 74246"/>
                    <a:gd name="connsiteY6" fmla="*/ 37314 h 74246"/>
                    <a:gd name="connsiteX7" fmla="*/ 11620 w 74246"/>
                    <a:gd name="connsiteY7" fmla="*/ 63564 h 74246"/>
                    <a:gd name="connsiteX8" fmla="*/ 37870 w 74246"/>
                    <a:gd name="connsiteY8" fmla="*/ 7443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70" y="74437"/>
                      </a:moveTo>
                      <a:cubicBezTo>
                        <a:pt x="47715" y="74437"/>
                        <a:pt x="57158" y="70525"/>
                        <a:pt x="64120" y="63564"/>
                      </a:cubicBezTo>
                      <a:cubicBezTo>
                        <a:pt x="71081" y="56602"/>
                        <a:pt x="74993" y="47159"/>
                        <a:pt x="74993" y="37314"/>
                      </a:cubicBezTo>
                      <a:cubicBezTo>
                        <a:pt x="74993" y="27468"/>
                        <a:pt x="71081" y="18025"/>
                        <a:pt x="64120" y="11064"/>
                      </a:cubicBezTo>
                      <a:cubicBezTo>
                        <a:pt x="57158" y="4102"/>
                        <a:pt x="47715" y="190"/>
                        <a:pt x="37870" y="190"/>
                      </a:cubicBezTo>
                      <a:cubicBezTo>
                        <a:pt x="28025" y="190"/>
                        <a:pt x="18582" y="4102"/>
                        <a:pt x="11620" y="11064"/>
                      </a:cubicBezTo>
                      <a:cubicBezTo>
                        <a:pt x="4658" y="18025"/>
                        <a:pt x="747" y="27468"/>
                        <a:pt x="747" y="37314"/>
                      </a:cubicBezTo>
                      <a:cubicBezTo>
                        <a:pt x="747" y="47159"/>
                        <a:pt x="4658" y="56602"/>
                        <a:pt x="11620" y="63564"/>
                      </a:cubicBezTo>
                      <a:cubicBezTo>
                        <a:pt x="18582" y="70525"/>
                        <a:pt x="28025" y="74437"/>
                        <a:pt x="37870" y="74437"/>
                      </a:cubicBezTo>
                      <a:close/>
                    </a:path>
                  </a:pathLst>
                </a:custGeom>
                <a:solidFill>
                  <a:srgbClr val="450A69">
                    <a:alpha val="70000"/>
                  </a:srgbClr>
                </a:solidFill>
                <a:ln w="7418" cap="flat">
                  <a:solidFill>
                    <a:srgbClr val="450A69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DD3407FA-41B2-EE95-5AC7-54865D67976F}"/>
                    </a:ext>
                  </a:extLst>
                </p:cNvPr>
                <p:cNvSpPr/>
                <p:nvPr/>
              </p:nvSpPr>
              <p:spPr>
                <a:xfrm>
                  <a:off x="5676783" y="2752232"/>
                  <a:ext cx="74246" cy="74246"/>
                </a:xfrm>
                <a:custGeom>
                  <a:avLst/>
                  <a:gdLst>
                    <a:gd name="connsiteX0" fmla="*/ 37859 w 74246"/>
                    <a:gd name="connsiteY0" fmla="*/ 74461 h 74246"/>
                    <a:gd name="connsiteX1" fmla="*/ 64109 w 74246"/>
                    <a:gd name="connsiteY1" fmla="*/ 63588 h 74246"/>
                    <a:gd name="connsiteX2" fmla="*/ 74982 w 74246"/>
                    <a:gd name="connsiteY2" fmla="*/ 37338 h 74246"/>
                    <a:gd name="connsiteX3" fmla="*/ 64109 w 74246"/>
                    <a:gd name="connsiteY3" fmla="*/ 11088 h 74246"/>
                    <a:gd name="connsiteX4" fmla="*/ 37859 w 74246"/>
                    <a:gd name="connsiteY4" fmla="*/ 215 h 74246"/>
                    <a:gd name="connsiteX5" fmla="*/ 11609 w 74246"/>
                    <a:gd name="connsiteY5" fmla="*/ 11088 h 74246"/>
                    <a:gd name="connsiteX6" fmla="*/ 736 w 74246"/>
                    <a:gd name="connsiteY6" fmla="*/ 37338 h 74246"/>
                    <a:gd name="connsiteX7" fmla="*/ 11609 w 74246"/>
                    <a:gd name="connsiteY7" fmla="*/ 63588 h 74246"/>
                    <a:gd name="connsiteX8" fmla="*/ 37859 w 74246"/>
                    <a:gd name="connsiteY8" fmla="*/ 7446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59" y="74461"/>
                      </a:moveTo>
                      <a:cubicBezTo>
                        <a:pt x="47704" y="74461"/>
                        <a:pt x="57147" y="70549"/>
                        <a:pt x="64109" y="63588"/>
                      </a:cubicBezTo>
                      <a:cubicBezTo>
                        <a:pt x="71070" y="56626"/>
                        <a:pt x="74982" y="47183"/>
                        <a:pt x="74982" y="37338"/>
                      </a:cubicBezTo>
                      <a:cubicBezTo>
                        <a:pt x="74982" y="27492"/>
                        <a:pt x="71070" y="18049"/>
                        <a:pt x="64109" y="11088"/>
                      </a:cubicBezTo>
                      <a:cubicBezTo>
                        <a:pt x="57147" y="4126"/>
                        <a:pt x="47704" y="215"/>
                        <a:pt x="37859" y="215"/>
                      </a:cubicBezTo>
                      <a:cubicBezTo>
                        <a:pt x="28013" y="215"/>
                        <a:pt x="18570" y="4126"/>
                        <a:pt x="11609" y="11088"/>
                      </a:cubicBezTo>
                      <a:cubicBezTo>
                        <a:pt x="4647" y="18049"/>
                        <a:pt x="736" y="27492"/>
                        <a:pt x="736" y="37338"/>
                      </a:cubicBezTo>
                      <a:cubicBezTo>
                        <a:pt x="736" y="47183"/>
                        <a:pt x="4647" y="56626"/>
                        <a:pt x="11609" y="63588"/>
                      </a:cubicBezTo>
                      <a:cubicBezTo>
                        <a:pt x="18570" y="70549"/>
                        <a:pt x="28013" y="74461"/>
                        <a:pt x="37859" y="74461"/>
                      </a:cubicBezTo>
                      <a:close/>
                    </a:path>
                  </a:pathLst>
                </a:custGeom>
                <a:solidFill>
                  <a:srgbClr val="10092D">
                    <a:alpha val="70000"/>
                  </a:srgbClr>
                </a:solidFill>
                <a:ln w="7418" cap="flat">
                  <a:solidFill>
                    <a:srgbClr val="10092D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A57989B8-8D01-C1DC-AEB3-CD516E79C011}"/>
                    </a:ext>
                  </a:extLst>
                </p:cNvPr>
                <p:cNvSpPr/>
                <p:nvPr/>
              </p:nvSpPr>
              <p:spPr>
                <a:xfrm>
                  <a:off x="5985818" y="2708300"/>
                  <a:ext cx="74246" cy="74246"/>
                </a:xfrm>
                <a:custGeom>
                  <a:avLst/>
                  <a:gdLst>
                    <a:gd name="connsiteX0" fmla="*/ 37900 w 74246"/>
                    <a:gd name="connsiteY0" fmla="*/ 74455 h 74246"/>
                    <a:gd name="connsiteX1" fmla="*/ 64150 w 74246"/>
                    <a:gd name="connsiteY1" fmla="*/ 63582 h 74246"/>
                    <a:gd name="connsiteX2" fmla="*/ 75023 w 74246"/>
                    <a:gd name="connsiteY2" fmla="*/ 37332 h 74246"/>
                    <a:gd name="connsiteX3" fmla="*/ 64150 w 74246"/>
                    <a:gd name="connsiteY3" fmla="*/ 11082 h 74246"/>
                    <a:gd name="connsiteX4" fmla="*/ 37900 w 74246"/>
                    <a:gd name="connsiteY4" fmla="*/ 209 h 74246"/>
                    <a:gd name="connsiteX5" fmla="*/ 11650 w 74246"/>
                    <a:gd name="connsiteY5" fmla="*/ 11082 h 74246"/>
                    <a:gd name="connsiteX6" fmla="*/ 777 w 74246"/>
                    <a:gd name="connsiteY6" fmla="*/ 37332 h 74246"/>
                    <a:gd name="connsiteX7" fmla="*/ 11650 w 74246"/>
                    <a:gd name="connsiteY7" fmla="*/ 63582 h 74246"/>
                    <a:gd name="connsiteX8" fmla="*/ 37900 w 74246"/>
                    <a:gd name="connsiteY8" fmla="*/ 74455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900" y="74455"/>
                      </a:moveTo>
                      <a:cubicBezTo>
                        <a:pt x="47745" y="74455"/>
                        <a:pt x="57189" y="70543"/>
                        <a:pt x="64150" y="63582"/>
                      </a:cubicBezTo>
                      <a:cubicBezTo>
                        <a:pt x="71112" y="56620"/>
                        <a:pt x="75023" y="47177"/>
                        <a:pt x="75023" y="37332"/>
                      </a:cubicBezTo>
                      <a:cubicBezTo>
                        <a:pt x="75023" y="27486"/>
                        <a:pt x="71112" y="18043"/>
                        <a:pt x="64150" y="11082"/>
                      </a:cubicBezTo>
                      <a:cubicBezTo>
                        <a:pt x="57189" y="4120"/>
                        <a:pt x="47745" y="209"/>
                        <a:pt x="37900" y="209"/>
                      </a:cubicBezTo>
                      <a:cubicBezTo>
                        <a:pt x="28055" y="209"/>
                        <a:pt x="18612" y="4120"/>
                        <a:pt x="11650" y="11082"/>
                      </a:cubicBezTo>
                      <a:cubicBezTo>
                        <a:pt x="4689" y="18043"/>
                        <a:pt x="777" y="27486"/>
                        <a:pt x="777" y="37332"/>
                      </a:cubicBezTo>
                      <a:cubicBezTo>
                        <a:pt x="777" y="47177"/>
                        <a:pt x="4689" y="56620"/>
                        <a:pt x="11650" y="63582"/>
                      </a:cubicBezTo>
                      <a:cubicBezTo>
                        <a:pt x="18612" y="70543"/>
                        <a:pt x="28055" y="74455"/>
                        <a:pt x="37900" y="74455"/>
                      </a:cubicBezTo>
                      <a:close/>
                    </a:path>
                  </a:pathLst>
                </a:custGeom>
                <a:solidFill>
                  <a:srgbClr val="1B0C41">
                    <a:alpha val="70000"/>
                  </a:srgbClr>
                </a:solidFill>
                <a:ln w="7418" cap="flat">
                  <a:solidFill>
                    <a:srgbClr val="1B0C41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C721BCB0-4078-2013-F52C-30C38BEB0DF7}"/>
                    </a:ext>
                  </a:extLst>
                </p:cNvPr>
                <p:cNvSpPr/>
                <p:nvPr/>
              </p:nvSpPr>
              <p:spPr>
                <a:xfrm>
                  <a:off x="5795592" y="2513367"/>
                  <a:ext cx="74246" cy="74246"/>
                </a:xfrm>
                <a:custGeom>
                  <a:avLst/>
                  <a:gdLst>
                    <a:gd name="connsiteX0" fmla="*/ 37875 w 74246"/>
                    <a:gd name="connsiteY0" fmla="*/ 74429 h 74246"/>
                    <a:gd name="connsiteX1" fmla="*/ 64125 w 74246"/>
                    <a:gd name="connsiteY1" fmla="*/ 63555 h 74246"/>
                    <a:gd name="connsiteX2" fmla="*/ 74998 w 74246"/>
                    <a:gd name="connsiteY2" fmla="*/ 37305 h 74246"/>
                    <a:gd name="connsiteX3" fmla="*/ 64125 w 74246"/>
                    <a:gd name="connsiteY3" fmla="*/ 11055 h 74246"/>
                    <a:gd name="connsiteX4" fmla="*/ 37875 w 74246"/>
                    <a:gd name="connsiteY4" fmla="*/ 182 h 74246"/>
                    <a:gd name="connsiteX5" fmla="*/ 11625 w 74246"/>
                    <a:gd name="connsiteY5" fmla="*/ 11055 h 74246"/>
                    <a:gd name="connsiteX6" fmla="*/ 752 w 74246"/>
                    <a:gd name="connsiteY6" fmla="*/ 37305 h 74246"/>
                    <a:gd name="connsiteX7" fmla="*/ 11625 w 74246"/>
                    <a:gd name="connsiteY7" fmla="*/ 63555 h 74246"/>
                    <a:gd name="connsiteX8" fmla="*/ 37875 w 74246"/>
                    <a:gd name="connsiteY8" fmla="*/ 7442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75" y="74429"/>
                      </a:moveTo>
                      <a:cubicBezTo>
                        <a:pt x="47720" y="74429"/>
                        <a:pt x="57163" y="70517"/>
                        <a:pt x="64125" y="63555"/>
                      </a:cubicBezTo>
                      <a:cubicBezTo>
                        <a:pt x="71086" y="56594"/>
                        <a:pt x="74998" y="47151"/>
                        <a:pt x="74998" y="37305"/>
                      </a:cubicBezTo>
                      <a:cubicBezTo>
                        <a:pt x="74998" y="27460"/>
                        <a:pt x="71086" y="18017"/>
                        <a:pt x="64125" y="11055"/>
                      </a:cubicBezTo>
                      <a:cubicBezTo>
                        <a:pt x="57163" y="4094"/>
                        <a:pt x="47720" y="182"/>
                        <a:pt x="37875" y="182"/>
                      </a:cubicBezTo>
                      <a:cubicBezTo>
                        <a:pt x="28029" y="182"/>
                        <a:pt x="18586" y="4094"/>
                        <a:pt x="11625" y="11055"/>
                      </a:cubicBezTo>
                      <a:cubicBezTo>
                        <a:pt x="4663" y="18017"/>
                        <a:pt x="752" y="27460"/>
                        <a:pt x="752" y="37305"/>
                      </a:cubicBezTo>
                      <a:cubicBezTo>
                        <a:pt x="752" y="47151"/>
                        <a:pt x="4663" y="56594"/>
                        <a:pt x="11625" y="63555"/>
                      </a:cubicBezTo>
                      <a:cubicBezTo>
                        <a:pt x="18586" y="70517"/>
                        <a:pt x="28029" y="74429"/>
                        <a:pt x="37875" y="74429"/>
                      </a:cubicBezTo>
                      <a:close/>
                    </a:path>
                  </a:pathLst>
                </a:custGeom>
                <a:solidFill>
                  <a:srgbClr val="57106E">
                    <a:alpha val="70000"/>
                  </a:srgbClr>
                </a:solidFill>
                <a:ln w="7418" cap="flat">
                  <a:solidFill>
                    <a:srgbClr val="57106E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AA612F8F-61C3-2EED-39B8-59CB411E1EB6}"/>
                    </a:ext>
                  </a:extLst>
                </p:cNvPr>
                <p:cNvSpPr/>
                <p:nvPr/>
              </p:nvSpPr>
              <p:spPr>
                <a:xfrm>
                  <a:off x="5785086" y="2554552"/>
                  <a:ext cx="74246" cy="74246"/>
                </a:xfrm>
                <a:custGeom>
                  <a:avLst/>
                  <a:gdLst>
                    <a:gd name="connsiteX0" fmla="*/ 37873 w 74246"/>
                    <a:gd name="connsiteY0" fmla="*/ 74434 h 74246"/>
                    <a:gd name="connsiteX1" fmla="*/ 64123 w 74246"/>
                    <a:gd name="connsiteY1" fmla="*/ 63561 h 74246"/>
                    <a:gd name="connsiteX2" fmla="*/ 74996 w 74246"/>
                    <a:gd name="connsiteY2" fmla="*/ 37311 h 74246"/>
                    <a:gd name="connsiteX3" fmla="*/ 64123 w 74246"/>
                    <a:gd name="connsiteY3" fmla="*/ 11061 h 74246"/>
                    <a:gd name="connsiteX4" fmla="*/ 37873 w 74246"/>
                    <a:gd name="connsiteY4" fmla="*/ 188 h 74246"/>
                    <a:gd name="connsiteX5" fmla="*/ 11623 w 74246"/>
                    <a:gd name="connsiteY5" fmla="*/ 11061 h 74246"/>
                    <a:gd name="connsiteX6" fmla="*/ 750 w 74246"/>
                    <a:gd name="connsiteY6" fmla="*/ 37311 h 74246"/>
                    <a:gd name="connsiteX7" fmla="*/ 11623 w 74246"/>
                    <a:gd name="connsiteY7" fmla="*/ 63561 h 74246"/>
                    <a:gd name="connsiteX8" fmla="*/ 37873 w 74246"/>
                    <a:gd name="connsiteY8" fmla="*/ 7443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73" y="74434"/>
                      </a:moveTo>
                      <a:cubicBezTo>
                        <a:pt x="47718" y="74434"/>
                        <a:pt x="57162" y="70523"/>
                        <a:pt x="64123" y="63561"/>
                      </a:cubicBezTo>
                      <a:cubicBezTo>
                        <a:pt x="71085" y="56599"/>
                        <a:pt x="74996" y="47156"/>
                        <a:pt x="74996" y="37311"/>
                      </a:cubicBezTo>
                      <a:cubicBezTo>
                        <a:pt x="74996" y="27466"/>
                        <a:pt x="71085" y="18023"/>
                        <a:pt x="64123" y="11061"/>
                      </a:cubicBezTo>
                      <a:cubicBezTo>
                        <a:pt x="57162" y="4099"/>
                        <a:pt x="47718" y="188"/>
                        <a:pt x="37873" y="188"/>
                      </a:cubicBezTo>
                      <a:cubicBezTo>
                        <a:pt x="28028" y="188"/>
                        <a:pt x="18585" y="4099"/>
                        <a:pt x="11623" y="11061"/>
                      </a:cubicBezTo>
                      <a:cubicBezTo>
                        <a:pt x="4662" y="18023"/>
                        <a:pt x="750" y="27466"/>
                        <a:pt x="750" y="37311"/>
                      </a:cubicBezTo>
                      <a:cubicBezTo>
                        <a:pt x="750" y="47156"/>
                        <a:pt x="4662" y="56599"/>
                        <a:pt x="11623" y="63561"/>
                      </a:cubicBezTo>
                      <a:cubicBezTo>
                        <a:pt x="18585" y="70523"/>
                        <a:pt x="28028" y="74434"/>
                        <a:pt x="37873" y="74434"/>
                      </a:cubicBezTo>
                      <a:close/>
                    </a:path>
                  </a:pathLst>
                </a:custGeom>
                <a:solidFill>
                  <a:srgbClr val="4A0C6B">
                    <a:alpha val="70000"/>
                  </a:srgbClr>
                </a:solidFill>
                <a:ln w="7418" cap="flat">
                  <a:solidFill>
                    <a:srgbClr val="4A0C6B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D6241BD8-A70C-169A-EDF2-3D1777FB7AC3}"/>
                    </a:ext>
                  </a:extLst>
                </p:cNvPr>
                <p:cNvSpPr/>
                <p:nvPr/>
              </p:nvSpPr>
              <p:spPr>
                <a:xfrm>
                  <a:off x="5669559" y="2647901"/>
                  <a:ext cx="74246" cy="74246"/>
                </a:xfrm>
                <a:custGeom>
                  <a:avLst/>
                  <a:gdLst>
                    <a:gd name="connsiteX0" fmla="*/ 37858 w 74246"/>
                    <a:gd name="connsiteY0" fmla="*/ 74447 h 74246"/>
                    <a:gd name="connsiteX1" fmla="*/ 64108 w 74246"/>
                    <a:gd name="connsiteY1" fmla="*/ 63573 h 74246"/>
                    <a:gd name="connsiteX2" fmla="*/ 74981 w 74246"/>
                    <a:gd name="connsiteY2" fmla="*/ 37324 h 74246"/>
                    <a:gd name="connsiteX3" fmla="*/ 64108 w 74246"/>
                    <a:gd name="connsiteY3" fmla="*/ 11074 h 74246"/>
                    <a:gd name="connsiteX4" fmla="*/ 37858 w 74246"/>
                    <a:gd name="connsiteY4" fmla="*/ 200 h 74246"/>
                    <a:gd name="connsiteX5" fmla="*/ 11608 w 74246"/>
                    <a:gd name="connsiteY5" fmla="*/ 11074 h 74246"/>
                    <a:gd name="connsiteX6" fmla="*/ 735 w 74246"/>
                    <a:gd name="connsiteY6" fmla="*/ 37324 h 74246"/>
                    <a:gd name="connsiteX7" fmla="*/ 11608 w 74246"/>
                    <a:gd name="connsiteY7" fmla="*/ 63573 h 74246"/>
                    <a:gd name="connsiteX8" fmla="*/ 37858 w 74246"/>
                    <a:gd name="connsiteY8" fmla="*/ 7444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58" y="74447"/>
                      </a:moveTo>
                      <a:cubicBezTo>
                        <a:pt x="47703" y="74447"/>
                        <a:pt x="57146" y="70535"/>
                        <a:pt x="64108" y="63573"/>
                      </a:cubicBezTo>
                      <a:cubicBezTo>
                        <a:pt x="71069" y="56612"/>
                        <a:pt x="74981" y="47169"/>
                        <a:pt x="74981" y="37324"/>
                      </a:cubicBezTo>
                      <a:cubicBezTo>
                        <a:pt x="74981" y="27478"/>
                        <a:pt x="71069" y="18035"/>
                        <a:pt x="64108" y="11074"/>
                      </a:cubicBezTo>
                      <a:cubicBezTo>
                        <a:pt x="57146" y="4112"/>
                        <a:pt x="47703" y="200"/>
                        <a:pt x="37858" y="200"/>
                      </a:cubicBezTo>
                      <a:cubicBezTo>
                        <a:pt x="28013" y="200"/>
                        <a:pt x="18569" y="4112"/>
                        <a:pt x="11608" y="11074"/>
                      </a:cubicBezTo>
                      <a:cubicBezTo>
                        <a:pt x="4646" y="18035"/>
                        <a:pt x="735" y="27478"/>
                        <a:pt x="735" y="37324"/>
                      </a:cubicBezTo>
                      <a:cubicBezTo>
                        <a:pt x="735" y="47169"/>
                        <a:pt x="4646" y="56612"/>
                        <a:pt x="11608" y="63573"/>
                      </a:cubicBezTo>
                      <a:cubicBezTo>
                        <a:pt x="18569" y="70535"/>
                        <a:pt x="28013" y="74447"/>
                        <a:pt x="37858" y="74447"/>
                      </a:cubicBezTo>
                      <a:close/>
                    </a:path>
                  </a:pathLst>
                </a:custGeom>
                <a:solidFill>
                  <a:srgbClr val="2D0B59">
                    <a:alpha val="70000"/>
                  </a:srgbClr>
                </a:solidFill>
                <a:ln w="7418" cap="flat">
                  <a:solidFill>
                    <a:srgbClr val="2D0B59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336F64D-21ED-1585-4970-08D0374A7E98}"/>
                    </a:ext>
                  </a:extLst>
                </p:cNvPr>
                <p:cNvSpPr/>
                <p:nvPr/>
              </p:nvSpPr>
              <p:spPr>
                <a:xfrm>
                  <a:off x="5780490" y="2590242"/>
                  <a:ext cx="74246" cy="74246"/>
                </a:xfrm>
                <a:custGeom>
                  <a:avLst/>
                  <a:gdLst>
                    <a:gd name="connsiteX0" fmla="*/ 37873 w 74246"/>
                    <a:gd name="connsiteY0" fmla="*/ 74439 h 74246"/>
                    <a:gd name="connsiteX1" fmla="*/ 64123 w 74246"/>
                    <a:gd name="connsiteY1" fmla="*/ 63566 h 74246"/>
                    <a:gd name="connsiteX2" fmla="*/ 74996 w 74246"/>
                    <a:gd name="connsiteY2" fmla="*/ 37316 h 74246"/>
                    <a:gd name="connsiteX3" fmla="*/ 64123 w 74246"/>
                    <a:gd name="connsiteY3" fmla="*/ 11066 h 74246"/>
                    <a:gd name="connsiteX4" fmla="*/ 37873 w 74246"/>
                    <a:gd name="connsiteY4" fmla="*/ 193 h 74246"/>
                    <a:gd name="connsiteX5" fmla="*/ 11623 w 74246"/>
                    <a:gd name="connsiteY5" fmla="*/ 11066 h 74246"/>
                    <a:gd name="connsiteX6" fmla="*/ 750 w 74246"/>
                    <a:gd name="connsiteY6" fmla="*/ 37316 h 74246"/>
                    <a:gd name="connsiteX7" fmla="*/ 11623 w 74246"/>
                    <a:gd name="connsiteY7" fmla="*/ 63566 h 74246"/>
                    <a:gd name="connsiteX8" fmla="*/ 37873 w 74246"/>
                    <a:gd name="connsiteY8" fmla="*/ 7443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73" y="74439"/>
                      </a:moveTo>
                      <a:cubicBezTo>
                        <a:pt x="47718" y="74439"/>
                        <a:pt x="57161" y="70527"/>
                        <a:pt x="64123" y="63566"/>
                      </a:cubicBezTo>
                      <a:cubicBezTo>
                        <a:pt x="71084" y="56604"/>
                        <a:pt x="74996" y="47161"/>
                        <a:pt x="74996" y="37316"/>
                      </a:cubicBezTo>
                      <a:cubicBezTo>
                        <a:pt x="74996" y="27471"/>
                        <a:pt x="71084" y="18027"/>
                        <a:pt x="64123" y="11066"/>
                      </a:cubicBezTo>
                      <a:cubicBezTo>
                        <a:pt x="57161" y="4104"/>
                        <a:pt x="47718" y="193"/>
                        <a:pt x="37873" y="193"/>
                      </a:cubicBezTo>
                      <a:cubicBezTo>
                        <a:pt x="28027" y="193"/>
                        <a:pt x="18584" y="4104"/>
                        <a:pt x="11623" y="11066"/>
                      </a:cubicBezTo>
                      <a:cubicBezTo>
                        <a:pt x="4661" y="18027"/>
                        <a:pt x="750" y="27471"/>
                        <a:pt x="750" y="37316"/>
                      </a:cubicBezTo>
                      <a:cubicBezTo>
                        <a:pt x="750" y="47161"/>
                        <a:pt x="4661" y="56604"/>
                        <a:pt x="11623" y="63566"/>
                      </a:cubicBezTo>
                      <a:cubicBezTo>
                        <a:pt x="18584" y="70527"/>
                        <a:pt x="28027" y="74439"/>
                        <a:pt x="37873" y="74439"/>
                      </a:cubicBezTo>
                      <a:close/>
                    </a:path>
                  </a:pathLst>
                </a:custGeom>
                <a:solidFill>
                  <a:srgbClr val="400A67">
                    <a:alpha val="70000"/>
                  </a:srgbClr>
                </a:solidFill>
                <a:ln w="7418" cap="flat">
                  <a:solidFill>
                    <a:srgbClr val="400A67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BA9FB4CE-AF4E-F7B6-7027-08A63FDA5870}"/>
                    </a:ext>
                  </a:extLst>
                </p:cNvPr>
                <p:cNvSpPr/>
                <p:nvPr/>
              </p:nvSpPr>
              <p:spPr>
                <a:xfrm>
                  <a:off x="5827755" y="2665750"/>
                  <a:ext cx="74246" cy="74246"/>
                </a:xfrm>
                <a:custGeom>
                  <a:avLst/>
                  <a:gdLst>
                    <a:gd name="connsiteX0" fmla="*/ 37879 w 74246"/>
                    <a:gd name="connsiteY0" fmla="*/ 74449 h 74246"/>
                    <a:gd name="connsiteX1" fmla="*/ 64129 w 74246"/>
                    <a:gd name="connsiteY1" fmla="*/ 63576 h 74246"/>
                    <a:gd name="connsiteX2" fmla="*/ 75002 w 74246"/>
                    <a:gd name="connsiteY2" fmla="*/ 37326 h 74246"/>
                    <a:gd name="connsiteX3" fmla="*/ 64129 w 74246"/>
                    <a:gd name="connsiteY3" fmla="*/ 11076 h 74246"/>
                    <a:gd name="connsiteX4" fmla="*/ 37879 w 74246"/>
                    <a:gd name="connsiteY4" fmla="*/ 203 h 74246"/>
                    <a:gd name="connsiteX5" fmla="*/ 11629 w 74246"/>
                    <a:gd name="connsiteY5" fmla="*/ 11076 h 74246"/>
                    <a:gd name="connsiteX6" fmla="*/ 756 w 74246"/>
                    <a:gd name="connsiteY6" fmla="*/ 37326 h 74246"/>
                    <a:gd name="connsiteX7" fmla="*/ 11629 w 74246"/>
                    <a:gd name="connsiteY7" fmla="*/ 63576 h 74246"/>
                    <a:gd name="connsiteX8" fmla="*/ 37879 w 74246"/>
                    <a:gd name="connsiteY8" fmla="*/ 7444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79" y="74449"/>
                      </a:moveTo>
                      <a:cubicBezTo>
                        <a:pt x="47724" y="74449"/>
                        <a:pt x="57167" y="70538"/>
                        <a:pt x="64129" y="63576"/>
                      </a:cubicBezTo>
                      <a:cubicBezTo>
                        <a:pt x="71091" y="56614"/>
                        <a:pt x="75002" y="47171"/>
                        <a:pt x="75002" y="37326"/>
                      </a:cubicBezTo>
                      <a:cubicBezTo>
                        <a:pt x="75002" y="27481"/>
                        <a:pt x="71091" y="18038"/>
                        <a:pt x="64129" y="11076"/>
                      </a:cubicBezTo>
                      <a:cubicBezTo>
                        <a:pt x="57167" y="4114"/>
                        <a:pt x="47724" y="203"/>
                        <a:pt x="37879" y="203"/>
                      </a:cubicBezTo>
                      <a:cubicBezTo>
                        <a:pt x="28034" y="203"/>
                        <a:pt x="18591" y="4114"/>
                        <a:pt x="11629" y="11076"/>
                      </a:cubicBezTo>
                      <a:cubicBezTo>
                        <a:pt x="4667" y="18038"/>
                        <a:pt x="756" y="27481"/>
                        <a:pt x="756" y="37326"/>
                      </a:cubicBezTo>
                      <a:cubicBezTo>
                        <a:pt x="756" y="47171"/>
                        <a:pt x="4667" y="56614"/>
                        <a:pt x="11629" y="63576"/>
                      </a:cubicBezTo>
                      <a:cubicBezTo>
                        <a:pt x="18591" y="70538"/>
                        <a:pt x="28034" y="74449"/>
                        <a:pt x="37879" y="74449"/>
                      </a:cubicBezTo>
                      <a:close/>
                    </a:path>
                  </a:pathLst>
                </a:custGeom>
                <a:solidFill>
                  <a:srgbClr val="280B53">
                    <a:alpha val="70000"/>
                  </a:srgbClr>
                </a:solidFill>
                <a:ln w="7418" cap="flat">
                  <a:solidFill>
                    <a:srgbClr val="280B53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B732491E-E5DB-8714-3D2E-6691A6443AD9}"/>
                    </a:ext>
                  </a:extLst>
                </p:cNvPr>
                <p:cNvSpPr/>
                <p:nvPr/>
              </p:nvSpPr>
              <p:spPr>
                <a:xfrm>
                  <a:off x="6098197" y="2516114"/>
                  <a:ext cx="74246" cy="74246"/>
                </a:xfrm>
                <a:custGeom>
                  <a:avLst/>
                  <a:gdLst>
                    <a:gd name="connsiteX0" fmla="*/ 37915 w 74246"/>
                    <a:gd name="connsiteY0" fmla="*/ 74429 h 74246"/>
                    <a:gd name="connsiteX1" fmla="*/ 64165 w 74246"/>
                    <a:gd name="connsiteY1" fmla="*/ 63556 h 74246"/>
                    <a:gd name="connsiteX2" fmla="*/ 75039 w 74246"/>
                    <a:gd name="connsiteY2" fmla="*/ 37306 h 74246"/>
                    <a:gd name="connsiteX3" fmla="*/ 64165 w 74246"/>
                    <a:gd name="connsiteY3" fmla="*/ 11056 h 74246"/>
                    <a:gd name="connsiteX4" fmla="*/ 37915 w 74246"/>
                    <a:gd name="connsiteY4" fmla="*/ 183 h 74246"/>
                    <a:gd name="connsiteX5" fmla="*/ 11665 w 74246"/>
                    <a:gd name="connsiteY5" fmla="*/ 11056 h 74246"/>
                    <a:gd name="connsiteX6" fmla="*/ 792 w 74246"/>
                    <a:gd name="connsiteY6" fmla="*/ 37306 h 74246"/>
                    <a:gd name="connsiteX7" fmla="*/ 11665 w 74246"/>
                    <a:gd name="connsiteY7" fmla="*/ 63556 h 74246"/>
                    <a:gd name="connsiteX8" fmla="*/ 37915 w 74246"/>
                    <a:gd name="connsiteY8" fmla="*/ 74429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915" y="74429"/>
                      </a:moveTo>
                      <a:cubicBezTo>
                        <a:pt x="47761" y="74429"/>
                        <a:pt x="57204" y="70517"/>
                        <a:pt x="64165" y="63556"/>
                      </a:cubicBezTo>
                      <a:cubicBezTo>
                        <a:pt x="71127" y="56594"/>
                        <a:pt x="75039" y="47151"/>
                        <a:pt x="75039" y="37306"/>
                      </a:cubicBezTo>
                      <a:cubicBezTo>
                        <a:pt x="75039" y="27461"/>
                        <a:pt x="71127" y="18017"/>
                        <a:pt x="64165" y="11056"/>
                      </a:cubicBezTo>
                      <a:cubicBezTo>
                        <a:pt x="57204" y="4094"/>
                        <a:pt x="47761" y="183"/>
                        <a:pt x="37915" y="183"/>
                      </a:cubicBezTo>
                      <a:cubicBezTo>
                        <a:pt x="28070" y="183"/>
                        <a:pt x="18627" y="4094"/>
                        <a:pt x="11665" y="11056"/>
                      </a:cubicBezTo>
                      <a:cubicBezTo>
                        <a:pt x="4704" y="18017"/>
                        <a:pt x="792" y="27461"/>
                        <a:pt x="792" y="37306"/>
                      </a:cubicBezTo>
                      <a:cubicBezTo>
                        <a:pt x="792" y="47151"/>
                        <a:pt x="4704" y="56594"/>
                        <a:pt x="11665" y="63556"/>
                      </a:cubicBezTo>
                      <a:cubicBezTo>
                        <a:pt x="18627" y="70517"/>
                        <a:pt x="28070" y="74429"/>
                        <a:pt x="37915" y="74429"/>
                      </a:cubicBezTo>
                      <a:close/>
                    </a:path>
                  </a:pathLst>
                </a:custGeom>
                <a:solidFill>
                  <a:srgbClr val="550F6D">
                    <a:alpha val="70000"/>
                  </a:srgbClr>
                </a:solidFill>
                <a:ln w="7418" cap="flat">
                  <a:solidFill>
                    <a:srgbClr val="550F6D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F295B8E2-D9C1-135F-5C9B-361586A84C94}"/>
                    </a:ext>
                  </a:extLst>
                </p:cNvPr>
                <p:cNvSpPr/>
                <p:nvPr/>
              </p:nvSpPr>
              <p:spPr>
                <a:xfrm>
                  <a:off x="5752923" y="2494152"/>
                  <a:ext cx="74246" cy="74246"/>
                </a:xfrm>
                <a:custGeom>
                  <a:avLst/>
                  <a:gdLst>
                    <a:gd name="connsiteX0" fmla="*/ 37869 w 74246"/>
                    <a:gd name="connsiteY0" fmla="*/ 74426 h 74246"/>
                    <a:gd name="connsiteX1" fmla="*/ 64119 w 74246"/>
                    <a:gd name="connsiteY1" fmla="*/ 63553 h 74246"/>
                    <a:gd name="connsiteX2" fmla="*/ 74992 w 74246"/>
                    <a:gd name="connsiteY2" fmla="*/ 37303 h 74246"/>
                    <a:gd name="connsiteX3" fmla="*/ 64119 w 74246"/>
                    <a:gd name="connsiteY3" fmla="*/ 11053 h 74246"/>
                    <a:gd name="connsiteX4" fmla="*/ 37869 w 74246"/>
                    <a:gd name="connsiteY4" fmla="*/ 180 h 74246"/>
                    <a:gd name="connsiteX5" fmla="*/ 11619 w 74246"/>
                    <a:gd name="connsiteY5" fmla="*/ 11053 h 74246"/>
                    <a:gd name="connsiteX6" fmla="*/ 746 w 74246"/>
                    <a:gd name="connsiteY6" fmla="*/ 37303 h 74246"/>
                    <a:gd name="connsiteX7" fmla="*/ 11619 w 74246"/>
                    <a:gd name="connsiteY7" fmla="*/ 63553 h 74246"/>
                    <a:gd name="connsiteX8" fmla="*/ 37869 w 74246"/>
                    <a:gd name="connsiteY8" fmla="*/ 7442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69" y="74426"/>
                      </a:moveTo>
                      <a:cubicBezTo>
                        <a:pt x="47714" y="74426"/>
                        <a:pt x="57157" y="70514"/>
                        <a:pt x="64119" y="63553"/>
                      </a:cubicBezTo>
                      <a:cubicBezTo>
                        <a:pt x="71080" y="56591"/>
                        <a:pt x="74992" y="47148"/>
                        <a:pt x="74992" y="37303"/>
                      </a:cubicBezTo>
                      <a:cubicBezTo>
                        <a:pt x="74992" y="27458"/>
                        <a:pt x="71080" y="18014"/>
                        <a:pt x="64119" y="11053"/>
                      </a:cubicBezTo>
                      <a:cubicBezTo>
                        <a:pt x="57157" y="4091"/>
                        <a:pt x="47714" y="180"/>
                        <a:pt x="37869" y="180"/>
                      </a:cubicBezTo>
                      <a:cubicBezTo>
                        <a:pt x="28024" y="180"/>
                        <a:pt x="18581" y="4091"/>
                        <a:pt x="11619" y="11053"/>
                      </a:cubicBezTo>
                      <a:cubicBezTo>
                        <a:pt x="4657" y="18014"/>
                        <a:pt x="746" y="27458"/>
                        <a:pt x="746" y="37303"/>
                      </a:cubicBezTo>
                      <a:cubicBezTo>
                        <a:pt x="746" y="47148"/>
                        <a:pt x="4657" y="56591"/>
                        <a:pt x="11619" y="63553"/>
                      </a:cubicBezTo>
                      <a:cubicBezTo>
                        <a:pt x="18581" y="70514"/>
                        <a:pt x="28024" y="74426"/>
                        <a:pt x="37869" y="74426"/>
                      </a:cubicBezTo>
                      <a:close/>
                    </a:path>
                  </a:pathLst>
                </a:custGeom>
                <a:solidFill>
                  <a:srgbClr val="5C126E">
                    <a:alpha val="70000"/>
                  </a:srgbClr>
                </a:solidFill>
                <a:ln w="7418" cap="flat">
                  <a:solidFill>
                    <a:srgbClr val="5C126E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F7232005-2291-62D9-CD03-897A6C7B03BA}"/>
                    </a:ext>
                  </a:extLst>
                </p:cNvPr>
                <p:cNvSpPr/>
                <p:nvPr/>
              </p:nvSpPr>
              <p:spPr>
                <a:xfrm>
                  <a:off x="5901274" y="2400803"/>
                  <a:ext cx="74246" cy="74246"/>
                </a:xfrm>
                <a:custGeom>
                  <a:avLst/>
                  <a:gdLst>
                    <a:gd name="connsiteX0" fmla="*/ 37889 w 74246"/>
                    <a:gd name="connsiteY0" fmla="*/ 74413 h 74246"/>
                    <a:gd name="connsiteX1" fmla="*/ 64139 w 74246"/>
                    <a:gd name="connsiteY1" fmla="*/ 63540 h 74246"/>
                    <a:gd name="connsiteX2" fmla="*/ 75012 w 74246"/>
                    <a:gd name="connsiteY2" fmla="*/ 37290 h 74246"/>
                    <a:gd name="connsiteX3" fmla="*/ 64139 w 74246"/>
                    <a:gd name="connsiteY3" fmla="*/ 11040 h 74246"/>
                    <a:gd name="connsiteX4" fmla="*/ 37889 w 74246"/>
                    <a:gd name="connsiteY4" fmla="*/ 167 h 74246"/>
                    <a:gd name="connsiteX5" fmla="*/ 11639 w 74246"/>
                    <a:gd name="connsiteY5" fmla="*/ 11040 h 74246"/>
                    <a:gd name="connsiteX6" fmla="*/ 766 w 74246"/>
                    <a:gd name="connsiteY6" fmla="*/ 37290 h 74246"/>
                    <a:gd name="connsiteX7" fmla="*/ 11639 w 74246"/>
                    <a:gd name="connsiteY7" fmla="*/ 63540 h 74246"/>
                    <a:gd name="connsiteX8" fmla="*/ 37889 w 74246"/>
                    <a:gd name="connsiteY8" fmla="*/ 74413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89" y="74413"/>
                      </a:moveTo>
                      <a:cubicBezTo>
                        <a:pt x="47734" y="74413"/>
                        <a:pt x="57177" y="70502"/>
                        <a:pt x="64139" y="63540"/>
                      </a:cubicBezTo>
                      <a:cubicBezTo>
                        <a:pt x="71100" y="56579"/>
                        <a:pt x="75012" y="47135"/>
                        <a:pt x="75012" y="37290"/>
                      </a:cubicBezTo>
                      <a:cubicBezTo>
                        <a:pt x="75012" y="27445"/>
                        <a:pt x="71100" y="18002"/>
                        <a:pt x="64139" y="11040"/>
                      </a:cubicBezTo>
                      <a:cubicBezTo>
                        <a:pt x="57177" y="4079"/>
                        <a:pt x="47734" y="167"/>
                        <a:pt x="37889" y="167"/>
                      </a:cubicBezTo>
                      <a:cubicBezTo>
                        <a:pt x="28044" y="167"/>
                        <a:pt x="18601" y="4079"/>
                        <a:pt x="11639" y="11040"/>
                      </a:cubicBezTo>
                      <a:cubicBezTo>
                        <a:pt x="4677" y="18002"/>
                        <a:pt x="766" y="27445"/>
                        <a:pt x="766" y="37290"/>
                      </a:cubicBezTo>
                      <a:cubicBezTo>
                        <a:pt x="766" y="47135"/>
                        <a:pt x="4677" y="56579"/>
                        <a:pt x="11639" y="63540"/>
                      </a:cubicBezTo>
                      <a:cubicBezTo>
                        <a:pt x="18601" y="70502"/>
                        <a:pt x="28044" y="74413"/>
                        <a:pt x="37889" y="74413"/>
                      </a:cubicBezTo>
                      <a:close/>
                    </a:path>
                  </a:pathLst>
                </a:custGeom>
                <a:solidFill>
                  <a:srgbClr val="771C6D">
                    <a:alpha val="70000"/>
                  </a:srgbClr>
                </a:solidFill>
                <a:ln w="7418" cap="flat">
                  <a:solidFill>
                    <a:srgbClr val="771C6D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5AB3781F-75D2-ED45-0AA2-97704365C7F2}"/>
                    </a:ext>
                  </a:extLst>
                </p:cNvPr>
                <p:cNvSpPr/>
                <p:nvPr/>
              </p:nvSpPr>
              <p:spPr>
                <a:xfrm>
                  <a:off x="5873706" y="2636920"/>
                  <a:ext cx="74246" cy="74246"/>
                </a:xfrm>
                <a:custGeom>
                  <a:avLst/>
                  <a:gdLst>
                    <a:gd name="connsiteX0" fmla="*/ 37885 w 74246"/>
                    <a:gd name="connsiteY0" fmla="*/ 74445 h 74246"/>
                    <a:gd name="connsiteX1" fmla="*/ 64135 w 74246"/>
                    <a:gd name="connsiteY1" fmla="*/ 63572 h 74246"/>
                    <a:gd name="connsiteX2" fmla="*/ 75008 w 74246"/>
                    <a:gd name="connsiteY2" fmla="*/ 37322 h 74246"/>
                    <a:gd name="connsiteX3" fmla="*/ 64135 w 74246"/>
                    <a:gd name="connsiteY3" fmla="*/ 11072 h 74246"/>
                    <a:gd name="connsiteX4" fmla="*/ 37885 w 74246"/>
                    <a:gd name="connsiteY4" fmla="*/ 199 h 74246"/>
                    <a:gd name="connsiteX5" fmla="*/ 11635 w 74246"/>
                    <a:gd name="connsiteY5" fmla="*/ 11072 h 74246"/>
                    <a:gd name="connsiteX6" fmla="*/ 762 w 74246"/>
                    <a:gd name="connsiteY6" fmla="*/ 37322 h 74246"/>
                    <a:gd name="connsiteX7" fmla="*/ 11635 w 74246"/>
                    <a:gd name="connsiteY7" fmla="*/ 63572 h 74246"/>
                    <a:gd name="connsiteX8" fmla="*/ 37885 w 74246"/>
                    <a:gd name="connsiteY8" fmla="*/ 74445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85" y="74445"/>
                      </a:moveTo>
                      <a:cubicBezTo>
                        <a:pt x="47730" y="74445"/>
                        <a:pt x="57174" y="70534"/>
                        <a:pt x="64135" y="63572"/>
                      </a:cubicBezTo>
                      <a:cubicBezTo>
                        <a:pt x="71097" y="56610"/>
                        <a:pt x="75008" y="47167"/>
                        <a:pt x="75008" y="37322"/>
                      </a:cubicBezTo>
                      <a:cubicBezTo>
                        <a:pt x="75008" y="27477"/>
                        <a:pt x="71097" y="18034"/>
                        <a:pt x="64135" y="11072"/>
                      </a:cubicBezTo>
                      <a:cubicBezTo>
                        <a:pt x="57174" y="4111"/>
                        <a:pt x="47730" y="199"/>
                        <a:pt x="37885" y="199"/>
                      </a:cubicBezTo>
                      <a:cubicBezTo>
                        <a:pt x="28040" y="199"/>
                        <a:pt x="18597" y="4111"/>
                        <a:pt x="11635" y="11072"/>
                      </a:cubicBezTo>
                      <a:cubicBezTo>
                        <a:pt x="4674" y="18034"/>
                        <a:pt x="762" y="27477"/>
                        <a:pt x="762" y="37322"/>
                      </a:cubicBezTo>
                      <a:cubicBezTo>
                        <a:pt x="762" y="47167"/>
                        <a:pt x="4674" y="56610"/>
                        <a:pt x="11635" y="63572"/>
                      </a:cubicBezTo>
                      <a:cubicBezTo>
                        <a:pt x="18597" y="70534"/>
                        <a:pt x="28040" y="74445"/>
                        <a:pt x="37885" y="74445"/>
                      </a:cubicBezTo>
                      <a:close/>
                    </a:path>
                  </a:pathLst>
                </a:custGeom>
                <a:solidFill>
                  <a:srgbClr val="310A5C">
                    <a:alpha val="70000"/>
                  </a:srgbClr>
                </a:solidFill>
                <a:ln w="7418" cap="flat">
                  <a:solidFill>
                    <a:srgbClr val="310A5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55702200-50F4-6E43-D56B-25C3B848F1E3}"/>
                    </a:ext>
                  </a:extLst>
                </p:cNvPr>
                <p:cNvSpPr/>
                <p:nvPr/>
              </p:nvSpPr>
              <p:spPr>
                <a:xfrm>
                  <a:off x="5817250" y="2527095"/>
                  <a:ext cx="74246" cy="74246"/>
                </a:xfrm>
                <a:custGeom>
                  <a:avLst/>
                  <a:gdLst>
                    <a:gd name="connsiteX0" fmla="*/ 37878 w 74246"/>
                    <a:gd name="connsiteY0" fmla="*/ 74430 h 74246"/>
                    <a:gd name="connsiteX1" fmla="*/ 64128 w 74246"/>
                    <a:gd name="connsiteY1" fmla="*/ 63557 h 74246"/>
                    <a:gd name="connsiteX2" fmla="*/ 75001 w 74246"/>
                    <a:gd name="connsiteY2" fmla="*/ 37307 h 74246"/>
                    <a:gd name="connsiteX3" fmla="*/ 64128 w 74246"/>
                    <a:gd name="connsiteY3" fmla="*/ 11057 h 74246"/>
                    <a:gd name="connsiteX4" fmla="*/ 37878 w 74246"/>
                    <a:gd name="connsiteY4" fmla="*/ 184 h 74246"/>
                    <a:gd name="connsiteX5" fmla="*/ 11628 w 74246"/>
                    <a:gd name="connsiteY5" fmla="*/ 11057 h 74246"/>
                    <a:gd name="connsiteX6" fmla="*/ 755 w 74246"/>
                    <a:gd name="connsiteY6" fmla="*/ 37307 h 74246"/>
                    <a:gd name="connsiteX7" fmla="*/ 11628 w 74246"/>
                    <a:gd name="connsiteY7" fmla="*/ 63557 h 74246"/>
                    <a:gd name="connsiteX8" fmla="*/ 37878 w 74246"/>
                    <a:gd name="connsiteY8" fmla="*/ 7443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78" y="74430"/>
                      </a:moveTo>
                      <a:cubicBezTo>
                        <a:pt x="47723" y="74430"/>
                        <a:pt x="57166" y="70519"/>
                        <a:pt x="64128" y="63557"/>
                      </a:cubicBezTo>
                      <a:cubicBezTo>
                        <a:pt x="71089" y="56596"/>
                        <a:pt x="75001" y="47152"/>
                        <a:pt x="75001" y="37307"/>
                      </a:cubicBezTo>
                      <a:cubicBezTo>
                        <a:pt x="75001" y="27462"/>
                        <a:pt x="71089" y="18019"/>
                        <a:pt x="64128" y="11057"/>
                      </a:cubicBezTo>
                      <a:cubicBezTo>
                        <a:pt x="57166" y="4096"/>
                        <a:pt x="47723" y="184"/>
                        <a:pt x="37878" y="184"/>
                      </a:cubicBezTo>
                      <a:cubicBezTo>
                        <a:pt x="28032" y="184"/>
                        <a:pt x="18589" y="4096"/>
                        <a:pt x="11628" y="11057"/>
                      </a:cubicBezTo>
                      <a:cubicBezTo>
                        <a:pt x="4666" y="18019"/>
                        <a:pt x="755" y="27462"/>
                        <a:pt x="755" y="37307"/>
                      </a:cubicBezTo>
                      <a:cubicBezTo>
                        <a:pt x="755" y="47152"/>
                        <a:pt x="4666" y="56596"/>
                        <a:pt x="11628" y="63557"/>
                      </a:cubicBezTo>
                      <a:cubicBezTo>
                        <a:pt x="18589" y="70519"/>
                        <a:pt x="28032" y="74430"/>
                        <a:pt x="37878" y="74430"/>
                      </a:cubicBezTo>
                      <a:close/>
                    </a:path>
                  </a:pathLst>
                </a:custGeom>
                <a:solidFill>
                  <a:srgbClr val="520E6D">
                    <a:alpha val="70000"/>
                  </a:srgbClr>
                </a:solidFill>
                <a:ln w="7418" cap="flat">
                  <a:solidFill>
                    <a:srgbClr val="520E6D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AA6D88F6-A75A-0CB4-8410-7B71D0606582}"/>
                    </a:ext>
                  </a:extLst>
                </p:cNvPr>
                <p:cNvSpPr/>
                <p:nvPr/>
              </p:nvSpPr>
              <p:spPr>
                <a:xfrm>
                  <a:off x="5787715" y="2867544"/>
                  <a:ext cx="74246" cy="74246"/>
                </a:xfrm>
                <a:custGeom>
                  <a:avLst/>
                  <a:gdLst>
                    <a:gd name="connsiteX0" fmla="*/ 37874 w 74246"/>
                    <a:gd name="connsiteY0" fmla="*/ 74476 h 74246"/>
                    <a:gd name="connsiteX1" fmla="*/ 64124 w 74246"/>
                    <a:gd name="connsiteY1" fmla="*/ 63603 h 74246"/>
                    <a:gd name="connsiteX2" fmla="*/ 74997 w 74246"/>
                    <a:gd name="connsiteY2" fmla="*/ 37353 h 74246"/>
                    <a:gd name="connsiteX3" fmla="*/ 64124 w 74246"/>
                    <a:gd name="connsiteY3" fmla="*/ 11103 h 74246"/>
                    <a:gd name="connsiteX4" fmla="*/ 37874 w 74246"/>
                    <a:gd name="connsiteY4" fmla="*/ 230 h 74246"/>
                    <a:gd name="connsiteX5" fmla="*/ 11624 w 74246"/>
                    <a:gd name="connsiteY5" fmla="*/ 11103 h 74246"/>
                    <a:gd name="connsiteX6" fmla="*/ 751 w 74246"/>
                    <a:gd name="connsiteY6" fmla="*/ 37353 h 74246"/>
                    <a:gd name="connsiteX7" fmla="*/ 11624 w 74246"/>
                    <a:gd name="connsiteY7" fmla="*/ 63603 h 74246"/>
                    <a:gd name="connsiteX8" fmla="*/ 37874 w 74246"/>
                    <a:gd name="connsiteY8" fmla="*/ 7447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74" y="74476"/>
                      </a:moveTo>
                      <a:cubicBezTo>
                        <a:pt x="47719" y="74476"/>
                        <a:pt x="57162" y="70565"/>
                        <a:pt x="64124" y="63603"/>
                      </a:cubicBezTo>
                      <a:cubicBezTo>
                        <a:pt x="71085" y="56642"/>
                        <a:pt x="74997" y="47198"/>
                        <a:pt x="74997" y="37353"/>
                      </a:cubicBezTo>
                      <a:cubicBezTo>
                        <a:pt x="74997" y="27508"/>
                        <a:pt x="71085" y="18065"/>
                        <a:pt x="64124" y="11103"/>
                      </a:cubicBezTo>
                      <a:cubicBezTo>
                        <a:pt x="57162" y="4142"/>
                        <a:pt x="47719" y="230"/>
                        <a:pt x="37874" y="230"/>
                      </a:cubicBezTo>
                      <a:cubicBezTo>
                        <a:pt x="28028" y="230"/>
                        <a:pt x="18585" y="4142"/>
                        <a:pt x="11624" y="11103"/>
                      </a:cubicBezTo>
                      <a:cubicBezTo>
                        <a:pt x="4662" y="18065"/>
                        <a:pt x="751" y="27508"/>
                        <a:pt x="751" y="37353"/>
                      </a:cubicBezTo>
                      <a:cubicBezTo>
                        <a:pt x="751" y="47198"/>
                        <a:pt x="4662" y="56642"/>
                        <a:pt x="11624" y="63603"/>
                      </a:cubicBezTo>
                      <a:cubicBezTo>
                        <a:pt x="18585" y="70565"/>
                        <a:pt x="28028" y="74476"/>
                        <a:pt x="37874" y="74476"/>
                      </a:cubicBezTo>
                      <a:close/>
                    </a:path>
                  </a:pathLst>
                </a:custGeom>
                <a:solidFill>
                  <a:srgbClr val="000004">
                    <a:alpha val="70000"/>
                  </a:srgbClr>
                </a:solidFill>
                <a:ln w="7418" cap="flat">
                  <a:solidFill>
                    <a:srgbClr val="000004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52D20141-9B2B-224A-A0C7-076AB33F3FEE}"/>
                    </a:ext>
                  </a:extLst>
                </p:cNvPr>
                <p:cNvSpPr/>
                <p:nvPr/>
              </p:nvSpPr>
              <p:spPr>
                <a:xfrm>
                  <a:off x="5903902" y="2502386"/>
                  <a:ext cx="74246" cy="74246"/>
                </a:xfrm>
                <a:custGeom>
                  <a:avLst/>
                  <a:gdLst>
                    <a:gd name="connsiteX0" fmla="*/ 37889 w 74246"/>
                    <a:gd name="connsiteY0" fmla="*/ 74427 h 74246"/>
                    <a:gd name="connsiteX1" fmla="*/ 64139 w 74246"/>
                    <a:gd name="connsiteY1" fmla="*/ 63554 h 74246"/>
                    <a:gd name="connsiteX2" fmla="*/ 75012 w 74246"/>
                    <a:gd name="connsiteY2" fmla="*/ 37304 h 74246"/>
                    <a:gd name="connsiteX3" fmla="*/ 64139 w 74246"/>
                    <a:gd name="connsiteY3" fmla="*/ 11054 h 74246"/>
                    <a:gd name="connsiteX4" fmla="*/ 37889 w 74246"/>
                    <a:gd name="connsiteY4" fmla="*/ 181 h 74246"/>
                    <a:gd name="connsiteX5" fmla="*/ 11639 w 74246"/>
                    <a:gd name="connsiteY5" fmla="*/ 11054 h 74246"/>
                    <a:gd name="connsiteX6" fmla="*/ 766 w 74246"/>
                    <a:gd name="connsiteY6" fmla="*/ 37304 h 74246"/>
                    <a:gd name="connsiteX7" fmla="*/ 11639 w 74246"/>
                    <a:gd name="connsiteY7" fmla="*/ 63554 h 74246"/>
                    <a:gd name="connsiteX8" fmla="*/ 37889 w 74246"/>
                    <a:gd name="connsiteY8" fmla="*/ 7442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89" y="74427"/>
                      </a:moveTo>
                      <a:cubicBezTo>
                        <a:pt x="47734" y="74427"/>
                        <a:pt x="57178" y="70516"/>
                        <a:pt x="64139" y="63554"/>
                      </a:cubicBezTo>
                      <a:cubicBezTo>
                        <a:pt x="71101" y="56592"/>
                        <a:pt x="75012" y="47149"/>
                        <a:pt x="75012" y="37304"/>
                      </a:cubicBezTo>
                      <a:cubicBezTo>
                        <a:pt x="75012" y="27459"/>
                        <a:pt x="71101" y="18016"/>
                        <a:pt x="64139" y="11054"/>
                      </a:cubicBezTo>
                      <a:cubicBezTo>
                        <a:pt x="57178" y="4092"/>
                        <a:pt x="47734" y="181"/>
                        <a:pt x="37889" y="181"/>
                      </a:cubicBezTo>
                      <a:cubicBezTo>
                        <a:pt x="28044" y="181"/>
                        <a:pt x="18601" y="4092"/>
                        <a:pt x="11639" y="11054"/>
                      </a:cubicBezTo>
                      <a:cubicBezTo>
                        <a:pt x="4678" y="18016"/>
                        <a:pt x="766" y="27459"/>
                        <a:pt x="766" y="37304"/>
                      </a:cubicBezTo>
                      <a:cubicBezTo>
                        <a:pt x="766" y="47149"/>
                        <a:pt x="4678" y="56592"/>
                        <a:pt x="11639" y="63554"/>
                      </a:cubicBezTo>
                      <a:cubicBezTo>
                        <a:pt x="18601" y="70516"/>
                        <a:pt x="28044" y="74427"/>
                        <a:pt x="37889" y="74427"/>
                      </a:cubicBezTo>
                      <a:close/>
                    </a:path>
                  </a:pathLst>
                </a:custGeom>
                <a:solidFill>
                  <a:srgbClr val="5A116E">
                    <a:alpha val="70000"/>
                  </a:srgbClr>
                </a:solidFill>
                <a:ln w="7418" cap="flat">
                  <a:solidFill>
                    <a:srgbClr val="5A116E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F5221C49-0AB2-6B4D-D1F4-5128BC9E28DA}"/>
                    </a:ext>
                  </a:extLst>
                </p:cNvPr>
                <p:cNvSpPr/>
                <p:nvPr/>
              </p:nvSpPr>
              <p:spPr>
                <a:xfrm>
                  <a:off x="6196662" y="2532589"/>
                  <a:ext cx="74246" cy="74246"/>
                </a:xfrm>
                <a:custGeom>
                  <a:avLst/>
                  <a:gdLst>
                    <a:gd name="connsiteX0" fmla="*/ 37929 w 74246"/>
                    <a:gd name="connsiteY0" fmla="*/ 74431 h 74246"/>
                    <a:gd name="connsiteX1" fmla="*/ 64179 w 74246"/>
                    <a:gd name="connsiteY1" fmla="*/ 63558 h 74246"/>
                    <a:gd name="connsiteX2" fmla="*/ 75052 w 74246"/>
                    <a:gd name="connsiteY2" fmla="*/ 37308 h 74246"/>
                    <a:gd name="connsiteX3" fmla="*/ 64179 w 74246"/>
                    <a:gd name="connsiteY3" fmla="*/ 11058 h 74246"/>
                    <a:gd name="connsiteX4" fmla="*/ 37929 w 74246"/>
                    <a:gd name="connsiteY4" fmla="*/ 185 h 74246"/>
                    <a:gd name="connsiteX5" fmla="*/ 11679 w 74246"/>
                    <a:gd name="connsiteY5" fmla="*/ 11058 h 74246"/>
                    <a:gd name="connsiteX6" fmla="*/ 806 w 74246"/>
                    <a:gd name="connsiteY6" fmla="*/ 37308 h 74246"/>
                    <a:gd name="connsiteX7" fmla="*/ 11679 w 74246"/>
                    <a:gd name="connsiteY7" fmla="*/ 63558 h 74246"/>
                    <a:gd name="connsiteX8" fmla="*/ 37929 w 74246"/>
                    <a:gd name="connsiteY8" fmla="*/ 7443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929" y="74431"/>
                      </a:moveTo>
                      <a:cubicBezTo>
                        <a:pt x="47774" y="74431"/>
                        <a:pt x="57217" y="70520"/>
                        <a:pt x="64179" y="63558"/>
                      </a:cubicBezTo>
                      <a:cubicBezTo>
                        <a:pt x="71140" y="56596"/>
                        <a:pt x="75052" y="47153"/>
                        <a:pt x="75052" y="37308"/>
                      </a:cubicBezTo>
                      <a:cubicBezTo>
                        <a:pt x="75052" y="27463"/>
                        <a:pt x="71140" y="18020"/>
                        <a:pt x="64179" y="11058"/>
                      </a:cubicBezTo>
                      <a:cubicBezTo>
                        <a:pt x="57217" y="4096"/>
                        <a:pt x="47774" y="185"/>
                        <a:pt x="37929" y="185"/>
                      </a:cubicBezTo>
                      <a:cubicBezTo>
                        <a:pt x="28084" y="185"/>
                        <a:pt x="18640" y="4096"/>
                        <a:pt x="11679" y="11058"/>
                      </a:cubicBezTo>
                      <a:cubicBezTo>
                        <a:pt x="4717" y="18020"/>
                        <a:pt x="806" y="27463"/>
                        <a:pt x="806" y="37308"/>
                      </a:cubicBezTo>
                      <a:cubicBezTo>
                        <a:pt x="806" y="47153"/>
                        <a:pt x="4717" y="56596"/>
                        <a:pt x="11679" y="63558"/>
                      </a:cubicBezTo>
                      <a:cubicBezTo>
                        <a:pt x="18640" y="70520"/>
                        <a:pt x="28084" y="74431"/>
                        <a:pt x="37929" y="74431"/>
                      </a:cubicBezTo>
                      <a:close/>
                    </a:path>
                  </a:pathLst>
                </a:custGeom>
                <a:solidFill>
                  <a:srgbClr val="510E6C">
                    <a:alpha val="70000"/>
                  </a:srgbClr>
                </a:solidFill>
                <a:ln w="7418" cap="flat">
                  <a:solidFill>
                    <a:srgbClr val="510E6C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F1F80FE8-7A3F-3546-CC05-F4FF1A5CE8CC}"/>
                    </a:ext>
                  </a:extLst>
                </p:cNvPr>
                <p:cNvSpPr/>
                <p:nvPr/>
              </p:nvSpPr>
              <p:spPr>
                <a:xfrm>
                  <a:off x="5883551" y="2582008"/>
                  <a:ext cx="74246" cy="74246"/>
                </a:xfrm>
                <a:custGeom>
                  <a:avLst/>
                  <a:gdLst>
                    <a:gd name="connsiteX0" fmla="*/ 37887 w 74246"/>
                    <a:gd name="connsiteY0" fmla="*/ 74438 h 74246"/>
                    <a:gd name="connsiteX1" fmla="*/ 64136 w 74246"/>
                    <a:gd name="connsiteY1" fmla="*/ 63565 h 74246"/>
                    <a:gd name="connsiteX2" fmla="*/ 75010 w 74246"/>
                    <a:gd name="connsiteY2" fmla="*/ 37315 h 74246"/>
                    <a:gd name="connsiteX3" fmla="*/ 64136 w 74246"/>
                    <a:gd name="connsiteY3" fmla="*/ 11065 h 74246"/>
                    <a:gd name="connsiteX4" fmla="*/ 37887 w 74246"/>
                    <a:gd name="connsiteY4" fmla="*/ 192 h 74246"/>
                    <a:gd name="connsiteX5" fmla="*/ 11637 w 74246"/>
                    <a:gd name="connsiteY5" fmla="*/ 11065 h 74246"/>
                    <a:gd name="connsiteX6" fmla="*/ 763 w 74246"/>
                    <a:gd name="connsiteY6" fmla="*/ 37315 h 74246"/>
                    <a:gd name="connsiteX7" fmla="*/ 11637 w 74246"/>
                    <a:gd name="connsiteY7" fmla="*/ 63565 h 74246"/>
                    <a:gd name="connsiteX8" fmla="*/ 37887 w 74246"/>
                    <a:gd name="connsiteY8" fmla="*/ 74438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87" y="74438"/>
                      </a:moveTo>
                      <a:cubicBezTo>
                        <a:pt x="47732" y="74438"/>
                        <a:pt x="57175" y="70526"/>
                        <a:pt x="64136" y="63565"/>
                      </a:cubicBezTo>
                      <a:cubicBezTo>
                        <a:pt x="71098" y="56603"/>
                        <a:pt x="75010" y="47160"/>
                        <a:pt x="75010" y="37315"/>
                      </a:cubicBezTo>
                      <a:cubicBezTo>
                        <a:pt x="75010" y="27469"/>
                        <a:pt x="71098" y="18026"/>
                        <a:pt x="64136" y="11065"/>
                      </a:cubicBezTo>
                      <a:cubicBezTo>
                        <a:pt x="57175" y="4103"/>
                        <a:pt x="47732" y="192"/>
                        <a:pt x="37887" y="192"/>
                      </a:cubicBezTo>
                      <a:cubicBezTo>
                        <a:pt x="28041" y="192"/>
                        <a:pt x="18598" y="4103"/>
                        <a:pt x="11637" y="11065"/>
                      </a:cubicBezTo>
                      <a:cubicBezTo>
                        <a:pt x="4675" y="18026"/>
                        <a:pt x="763" y="27469"/>
                        <a:pt x="763" y="37315"/>
                      </a:cubicBezTo>
                      <a:cubicBezTo>
                        <a:pt x="763" y="47160"/>
                        <a:pt x="4675" y="56603"/>
                        <a:pt x="11637" y="63565"/>
                      </a:cubicBezTo>
                      <a:cubicBezTo>
                        <a:pt x="18598" y="70526"/>
                        <a:pt x="28041" y="74438"/>
                        <a:pt x="37887" y="74438"/>
                      </a:cubicBezTo>
                      <a:close/>
                    </a:path>
                  </a:pathLst>
                </a:custGeom>
                <a:solidFill>
                  <a:srgbClr val="420A68">
                    <a:alpha val="70000"/>
                  </a:srgbClr>
                </a:solidFill>
                <a:ln w="7418" cap="flat">
                  <a:solidFill>
                    <a:srgbClr val="420A68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B45C6083-613C-705A-B1AD-FE9B3BDA8EC9}"/>
                    </a:ext>
                  </a:extLst>
                </p:cNvPr>
                <p:cNvSpPr/>
                <p:nvPr/>
              </p:nvSpPr>
              <p:spPr>
                <a:xfrm>
                  <a:off x="6075225" y="2326668"/>
                  <a:ext cx="74246" cy="74246"/>
                </a:xfrm>
                <a:custGeom>
                  <a:avLst/>
                  <a:gdLst>
                    <a:gd name="connsiteX0" fmla="*/ 37912 w 74246"/>
                    <a:gd name="connsiteY0" fmla="*/ 74403 h 74246"/>
                    <a:gd name="connsiteX1" fmla="*/ 64162 w 74246"/>
                    <a:gd name="connsiteY1" fmla="*/ 63530 h 74246"/>
                    <a:gd name="connsiteX2" fmla="*/ 75035 w 74246"/>
                    <a:gd name="connsiteY2" fmla="*/ 37280 h 74246"/>
                    <a:gd name="connsiteX3" fmla="*/ 64162 w 74246"/>
                    <a:gd name="connsiteY3" fmla="*/ 11030 h 74246"/>
                    <a:gd name="connsiteX4" fmla="*/ 37912 w 74246"/>
                    <a:gd name="connsiteY4" fmla="*/ 157 h 74246"/>
                    <a:gd name="connsiteX5" fmla="*/ 11662 w 74246"/>
                    <a:gd name="connsiteY5" fmla="*/ 11030 h 74246"/>
                    <a:gd name="connsiteX6" fmla="*/ 789 w 74246"/>
                    <a:gd name="connsiteY6" fmla="*/ 37280 h 74246"/>
                    <a:gd name="connsiteX7" fmla="*/ 11662 w 74246"/>
                    <a:gd name="connsiteY7" fmla="*/ 63530 h 74246"/>
                    <a:gd name="connsiteX8" fmla="*/ 37912 w 74246"/>
                    <a:gd name="connsiteY8" fmla="*/ 74403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912" y="74403"/>
                      </a:moveTo>
                      <a:cubicBezTo>
                        <a:pt x="47758" y="74403"/>
                        <a:pt x="57201" y="70492"/>
                        <a:pt x="64162" y="63530"/>
                      </a:cubicBezTo>
                      <a:cubicBezTo>
                        <a:pt x="71124" y="56569"/>
                        <a:pt x="75035" y="47125"/>
                        <a:pt x="75035" y="37280"/>
                      </a:cubicBezTo>
                      <a:cubicBezTo>
                        <a:pt x="75035" y="27435"/>
                        <a:pt x="71124" y="17992"/>
                        <a:pt x="64162" y="11030"/>
                      </a:cubicBezTo>
                      <a:cubicBezTo>
                        <a:pt x="57201" y="4069"/>
                        <a:pt x="47758" y="157"/>
                        <a:pt x="37912" y="157"/>
                      </a:cubicBezTo>
                      <a:cubicBezTo>
                        <a:pt x="28067" y="157"/>
                        <a:pt x="18624" y="4069"/>
                        <a:pt x="11662" y="11030"/>
                      </a:cubicBezTo>
                      <a:cubicBezTo>
                        <a:pt x="4701" y="17992"/>
                        <a:pt x="789" y="27435"/>
                        <a:pt x="789" y="37280"/>
                      </a:cubicBezTo>
                      <a:cubicBezTo>
                        <a:pt x="789" y="47125"/>
                        <a:pt x="4701" y="56569"/>
                        <a:pt x="11662" y="63530"/>
                      </a:cubicBezTo>
                      <a:cubicBezTo>
                        <a:pt x="18624" y="70492"/>
                        <a:pt x="28067" y="74403"/>
                        <a:pt x="37912" y="74403"/>
                      </a:cubicBezTo>
                      <a:close/>
                    </a:path>
                  </a:pathLst>
                </a:custGeom>
                <a:solidFill>
                  <a:srgbClr val="8D2369">
                    <a:alpha val="70000"/>
                  </a:srgbClr>
                </a:solidFill>
                <a:ln w="7418" cap="flat">
                  <a:solidFill>
                    <a:srgbClr val="8D2369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C820548B-E929-7780-CF4B-67FA622A1C66}"/>
                    </a:ext>
                  </a:extLst>
                </p:cNvPr>
                <p:cNvSpPr/>
                <p:nvPr/>
              </p:nvSpPr>
              <p:spPr>
                <a:xfrm>
                  <a:off x="6818941" y="1884637"/>
                  <a:ext cx="74246" cy="74246"/>
                </a:xfrm>
                <a:custGeom>
                  <a:avLst/>
                  <a:gdLst>
                    <a:gd name="connsiteX0" fmla="*/ 38013 w 74246"/>
                    <a:gd name="connsiteY0" fmla="*/ 74344 h 74246"/>
                    <a:gd name="connsiteX1" fmla="*/ 64262 w 74246"/>
                    <a:gd name="connsiteY1" fmla="*/ 63471 h 74246"/>
                    <a:gd name="connsiteX2" fmla="*/ 75136 w 74246"/>
                    <a:gd name="connsiteY2" fmla="*/ 37221 h 74246"/>
                    <a:gd name="connsiteX3" fmla="*/ 64262 w 74246"/>
                    <a:gd name="connsiteY3" fmla="*/ 10971 h 74246"/>
                    <a:gd name="connsiteX4" fmla="*/ 38013 w 74246"/>
                    <a:gd name="connsiteY4" fmla="*/ 98 h 74246"/>
                    <a:gd name="connsiteX5" fmla="*/ 11763 w 74246"/>
                    <a:gd name="connsiteY5" fmla="*/ 10971 h 74246"/>
                    <a:gd name="connsiteX6" fmla="*/ 889 w 74246"/>
                    <a:gd name="connsiteY6" fmla="*/ 37221 h 74246"/>
                    <a:gd name="connsiteX7" fmla="*/ 11763 w 74246"/>
                    <a:gd name="connsiteY7" fmla="*/ 63471 h 74246"/>
                    <a:gd name="connsiteX8" fmla="*/ 38013 w 74246"/>
                    <a:gd name="connsiteY8" fmla="*/ 7434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8013" y="74344"/>
                      </a:moveTo>
                      <a:cubicBezTo>
                        <a:pt x="47858" y="74344"/>
                        <a:pt x="57301" y="70432"/>
                        <a:pt x="64262" y="63471"/>
                      </a:cubicBezTo>
                      <a:cubicBezTo>
                        <a:pt x="71224" y="56509"/>
                        <a:pt x="75136" y="47066"/>
                        <a:pt x="75136" y="37221"/>
                      </a:cubicBezTo>
                      <a:cubicBezTo>
                        <a:pt x="75136" y="27376"/>
                        <a:pt x="71224" y="17932"/>
                        <a:pt x="64262" y="10971"/>
                      </a:cubicBezTo>
                      <a:cubicBezTo>
                        <a:pt x="57301" y="4009"/>
                        <a:pt x="47858" y="98"/>
                        <a:pt x="38013" y="98"/>
                      </a:cubicBezTo>
                      <a:cubicBezTo>
                        <a:pt x="28167" y="98"/>
                        <a:pt x="18724" y="4009"/>
                        <a:pt x="11763" y="10971"/>
                      </a:cubicBezTo>
                      <a:cubicBezTo>
                        <a:pt x="4801" y="17932"/>
                        <a:pt x="889" y="27376"/>
                        <a:pt x="889" y="37221"/>
                      </a:cubicBezTo>
                      <a:cubicBezTo>
                        <a:pt x="889" y="47066"/>
                        <a:pt x="4801" y="56509"/>
                        <a:pt x="11763" y="63471"/>
                      </a:cubicBezTo>
                      <a:cubicBezTo>
                        <a:pt x="18724" y="70432"/>
                        <a:pt x="28167" y="74344"/>
                        <a:pt x="38013" y="74344"/>
                      </a:cubicBezTo>
                      <a:close/>
                    </a:path>
                  </a:pathLst>
                </a:custGeom>
                <a:solidFill>
                  <a:srgbClr val="F3761B">
                    <a:alpha val="70000"/>
                  </a:srgbClr>
                </a:solidFill>
                <a:ln w="7418" cap="flat">
                  <a:solidFill>
                    <a:srgbClr val="F3761B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8A1DFCE8-ED13-DC1B-4E63-5029A595B794}"/>
                    </a:ext>
                  </a:extLst>
                </p:cNvPr>
                <p:cNvSpPr/>
                <p:nvPr/>
              </p:nvSpPr>
              <p:spPr>
                <a:xfrm>
                  <a:off x="5944597" y="2233326"/>
                  <a:ext cx="74246" cy="74246"/>
                </a:xfrm>
                <a:custGeom>
                  <a:avLst/>
                  <a:gdLst>
                    <a:gd name="connsiteX0" fmla="*/ 37895 w 74246"/>
                    <a:gd name="connsiteY0" fmla="*/ 74391 h 74246"/>
                    <a:gd name="connsiteX1" fmla="*/ 64145 w 74246"/>
                    <a:gd name="connsiteY1" fmla="*/ 63518 h 74246"/>
                    <a:gd name="connsiteX2" fmla="*/ 75018 w 74246"/>
                    <a:gd name="connsiteY2" fmla="*/ 37268 h 74246"/>
                    <a:gd name="connsiteX3" fmla="*/ 64145 w 74246"/>
                    <a:gd name="connsiteY3" fmla="*/ 11018 h 74246"/>
                    <a:gd name="connsiteX4" fmla="*/ 37895 w 74246"/>
                    <a:gd name="connsiteY4" fmla="*/ 145 h 74246"/>
                    <a:gd name="connsiteX5" fmla="*/ 11645 w 74246"/>
                    <a:gd name="connsiteY5" fmla="*/ 11018 h 74246"/>
                    <a:gd name="connsiteX6" fmla="*/ 772 w 74246"/>
                    <a:gd name="connsiteY6" fmla="*/ 37268 h 74246"/>
                    <a:gd name="connsiteX7" fmla="*/ 11645 w 74246"/>
                    <a:gd name="connsiteY7" fmla="*/ 63518 h 74246"/>
                    <a:gd name="connsiteX8" fmla="*/ 37895 w 74246"/>
                    <a:gd name="connsiteY8" fmla="*/ 74391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95" y="74391"/>
                      </a:moveTo>
                      <a:cubicBezTo>
                        <a:pt x="47740" y="74391"/>
                        <a:pt x="57183" y="70479"/>
                        <a:pt x="64145" y="63518"/>
                      </a:cubicBezTo>
                      <a:cubicBezTo>
                        <a:pt x="71106" y="56556"/>
                        <a:pt x="75018" y="47113"/>
                        <a:pt x="75018" y="37268"/>
                      </a:cubicBezTo>
                      <a:cubicBezTo>
                        <a:pt x="75018" y="27423"/>
                        <a:pt x="71106" y="17979"/>
                        <a:pt x="64145" y="11018"/>
                      </a:cubicBezTo>
                      <a:cubicBezTo>
                        <a:pt x="57183" y="4056"/>
                        <a:pt x="47740" y="145"/>
                        <a:pt x="37895" y="145"/>
                      </a:cubicBezTo>
                      <a:cubicBezTo>
                        <a:pt x="28050" y="145"/>
                        <a:pt x="18606" y="4056"/>
                        <a:pt x="11645" y="11018"/>
                      </a:cubicBezTo>
                      <a:cubicBezTo>
                        <a:pt x="4683" y="17979"/>
                        <a:pt x="772" y="27423"/>
                        <a:pt x="772" y="37268"/>
                      </a:cubicBezTo>
                      <a:cubicBezTo>
                        <a:pt x="772" y="47113"/>
                        <a:pt x="4683" y="56556"/>
                        <a:pt x="11645" y="63518"/>
                      </a:cubicBezTo>
                      <a:cubicBezTo>
                        <a:pt x="18606" y="70479"/>
                        <a:pt x="28050" y="74391"/>
                        <a:pt x="37895" y="74391"/>
                      </a:cubicBezTo>
                      <a:close/>
                    </a:path>
                  </a:pathLst>
                </a:custGeom>
                <a:solidFill>
                  <a:srgbClr val="A82E5F">
                    <a:alpha val="70000"/>
                  </a:srgbClr>
                </a:solidFill>
                <a:ln w="7418" cap="flat">
                  <a:solidFill>
                    <a:srgbClr val="A82E5F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21D922C5-A55F-0F41-307F-1AF2A4BACF73}"/>
                    </a:ext>
                  </a:extLst>
                </p:cNvPr>
                <p:cNvSpPr/>
                <p:nvPr/>
              </p:nvSpPr>
              <p:spPr>
                <a:xfrm>
                  <a:off x="6382426" y="2477677"/>
                  <a:ext cx="74246" cy="74246"/>
                </a:xfrm>
                <a:custGeom>
                  <a:avLst/>
                  <a:gdLst>
                    <a:gd name="connsiteX0" fmla="*/ 37954 w 74246"/>
                    <a:gd name="connsiteY0" fmla="*/ 74424 h 74246"/>
                    <a:gd name="connsiteX1" fmla="*/ 64204 w 74246"/>
                    <a:gd name="connsiteY1" fmla="*/ 63551 h 74246"/>
                    <a:gd name="connsiteX2" fmla="*/ 75077 w 74246"/>
                    <a:gd name="connsiteY2" fmla="*/ 37301 h 74246"/>
                    <a:gd name="connsiteX3" fmla="*/ 64204 w 74246"/>
                    <a:gd name="connsiteY3" fmla="*/ 11051 h 74246"/>
                    <a:gd name="connsiteX4" fmla="*/ 37954 w 74246"/>
                    <a:gd name="connsiteY4" fmla="*/ 178 h 74246"/>
                    <a:gd name="connsiteX5" fmla="*/ 11704 w 74246"/>
                    <a:gd name="connsiteY5" fmla="*/ 11051 h 74246"/>
                    <a:gd name="connsiteX6" fmla="*/ 831 w 74246"/>
                    <a:gd name="connsiteY6" fmla="*/ 37301 h 74246"/>
                    <a:gd name="connsiteX7" fmla="*/ 11704 w 74246"/>
                    <a:gd name="connsiteY7" fmla="*/ 63551 h 74246"/>
                    <a:gd name="connsiteX8" fmla="*/ 37954 w 74246"/>
                    <a:gd name="connsiteY8" fmla="*/ 7442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954" y="74424"/>
                      </a:moveTo>
                      <a:cubicBezTo>
                        <a:pt x="47799" y="74424"/>
                        <a:pt x="57242" y="70512"/>
                        <a:pt x="64204" y="63551"/>
                      </a:cubicBezTo>
                      <a:cubicBezTo>
                        <a:pt x="71165" y="56589"/>
                        <a:pt x="75077" y="47146"/>
                        <a:pt x="75077" y="37301"/>
                      </a:cubicBezTo>
                      <a:cubicBezTo>
                        <a:pt x="75077" y="27455"/>
                        <a:pt x="71165" y="18012"/>
                        <a:pt x="64204" y="11051"/>
                      </a:cubicBezTo>
                      <a:cubicBezTo>
                        <a:pt x="57242" y="4089"/>
                        <a:pt x="47799" y="178"/>
                        <a:pt x="37954" y="178"/>
                      </a:cubicBezTo>
                      <a:cubicBezTo>
                        <a:pt x="28109" y="178"/>
                        <a:pt x="18665" y="4089"/>
                        <a:pt x="11704" y="11051"/>
                      </a:cubicBezTo>
                      <a:cubicBezTo>
                        <a:pt x="4742" y="18012"/>
                        <a:pt x="831" y="27455"/>
                        <a:pt x="831" y="37301"/>
                      </a:cubicBezTo>
                      <a:cubicBezTo>
                        <a:pt x="831" y="47146"/>
                        <a:pt x="4742" y="56589"/>
                        <a:pt x="11704" y="63551"/>
                      </a:cubicBezTo>
                      <a:cubicBezTo>
                        <a:pt x="18665" y="70512"/>
                        <a:pt x="28109" y="74424"/>
                        <a:pt x="37954" y="74424"/>
                      </a:cubicBezTo>
                      <a:close/>
                    </a:path>
                  </a:pathLst>
                </a:custGeom>
                <a:solidFill>
                  <a:srgbClr val="61136E">
                    <a:alpha val="70000"/>
                  </a:srgbClr>
                </a:solidFill>
                <a:ln w="7418" cap="flat">
                  <a:solidFill>
                    <a:srgbClr val="61136E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733A2134-60B7-34A0-7563-8E2023AEF084}"/>
                    </a:ext>
                  </a:extLst>
                </p:cNvPr>
                <p:cNvSpPr/>
                <p:nvPr/>
              </p:nvSpPr>
              <p:spPr>
                <a:xfrm>
                  <a:off x="5946958" y="2120754"/>
                  <a:ext cx="74246" cy="74246"/>
                </a:xfrm>
                <a:custGeom>
                  <a:avLst/>
                  <a:gdLst>
                    <a:gd name="connsiteX0" fmla="*/ 37895 w 74246"/>
                    <a:gd name="connsiteY0" fmla="*/ 74376 h 74246"/>
                    <a:gd name="connsiteX1" fmla="*/ 64145 w 74246"/>
                    <a:gd name="connsiteY1" fmla="*/ 63502 h 74246"/>
                    <a:gd name="connsiteX2" fmla="*/ 75018 w 74246"/>
                    <a:gd name="connsiteY2" fmla="*/ 37253 h 74246"/>
                    <a:gd name="connsiteX3" fmla="*/ 64145 w 74246"/>
                    <a:gd name="connsiteY3" fmla="*/ 11003 h 74246"/>
                    <a:gd name="connsiteX4" fmla="*/ 37895 w 74246"/>
                    <a:gd name="connsiteY4" fmla="*/ 129 h 74246"/>
                    <a:gd name="connsiteX5" fmla="*/ 11645 w 74246"/>
                    <a:gd name="connsiteY5" fmla="*/ 11003 h 74246"/>
                    <a:gd name="connsiteX6" fmla="*/ 772 w 74246"/>
                    <a:gd name="connsiteY6" fmla="*/ 37253 h 74246"/>
                    <a:gd name="connsiteX7" fmla="*/ 11645 w 74246"/>
                    <a:gd name="connsiteY7" fmla="*/ 63502 h 74246"/>
                    <a:gd name="connsiteX8" fmla="*/ 37895 w 74246"/>
                    <a:gd name="connsiteY8" fmla="*/ 7437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95" y="74376"/>
                      </a:moveTo>
                      <a:cubicBezTo>
                        <a:pt x="47740" y="74376"/>
                        <a:pt x="57183" y="70464"/>
                        <a:pt x="64145" y="63502"/>
                      </a:cubicBezTo>
                      <a:cubicBezTo>
                        <a:pt x="71107" y="56541"/>
                        <a:pt x="75018" y="47098"/>
                        <a:pt x="75018" y="37253"/>
                      </a:cubicBezTo>
                      <a:cubicBezTo>
                        <a:pt x="75018" y="27407"/>
                        <a:pt x="71107" y="17964"/>
                        <a:pt x="64145" y="11003"/>
                      </a:cubicBezTo>
                      <a:cubicBezTo>
                        <a:pt x="57183" y="4041"/>
                        <a:pt x="47740" y="129"/>
                        <a:pt x="37895" y="129"/>
                      </a:cubicBezTo>
                      <a:cubicBezTo>
                        <a:pt x="28050" y="129"/>
                        <a:pt x="18607" y="4041"/>
                        <a:pt x="11645" y="11003"/>
                      </a:cubicBezTo>
                      <a:cubicBezTo>
                        <a:pt x="4684" y="17964"/>
                        <a:pt x="772" y="27407"/>
                        <a:pt x="772" y="37253"/>
                      </a:cubicBezTo>
                      <a:cubicBezTo>
                        <a:pt x="772" y="47098"/>
                        <a:pt x="4684" y="56541"/>
                        <a:pt x="11645" y="63502"/>
                      </a:cubicBezTo>
                      <a:cubicBezTo>
                        <a:pt x="18607" y="70464"/>
                        <a:pt x="28050" y="74376"/>
                        <a:pt x="37895" y="74376"/>
                      </a:cubicBezTo>
                      <a:close/>
                    </a:path>
                  </a:pathLst>
                </a:custGeom>
                <a:solidFill>
                  <a:srgbClr val="C63D4D">
                    <a:alpha val="70000"/>
                  </a:srgbClr>
                </a:solidFill>
                <a:ln w="7418" cap="flat">
                  <a:solidFill>
                    <a:srgbClr val="C63D4D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94B85A68-E39B-3447-66B3-DA02A1B34EDD}"/>
                    </a:ext>
                  </a:extLst>
                </p:cNvPr>
                <p:cNvSpPr/>
                <p:nvPr/>
              </p:nvSpPr>
              <p:spPr>
                <a:xfrm>
                  <a:off x="6048311" y="2477677"/>
                  <a:ext cx="74246" cy="74246"/>
                </a:xfrm>
                <a:custGeom>
                  <a:avLst/>
                  <a:gdLst>
                    <a:gd name="connsiteX0" fmla="*/ 37909 w 74246"/>
                    <a:gd name="connsiteY0" fmla="*/ 74424 h 74246"/>
                    <a:gd name="connsiteX1" fmla="*/ 64159 w 74246"/>
                    <a:gd name="connsiteY1" fmla="*/ 63551 h 74246"/>
                    <a:gd name="connsiteX2" fmla="*/ 75032 w 74246"/>
                    <a:gd name="connsiteY2" fmla="*/ 37301 h 74246"/>
                    <a:gd name="connsiteX3" fmla="*/ 64159 w 74246"/>
                    <a:gd name="connsiteY3" fmla="*/ 11051 h 74246"/>
                    <a:gd name="connsiteX4" fmla="*/ 37909 w 74246"/>
                    <a:gd name="connsiteY4" fmla="*/ 178 h 74246"/>
                    <a:gd name="connsiteX5" fmla="*/ 11659 w 74246"/>
                    <a:gd name="connsiteY5" fmla="*/ 11051 h 74246"/>
                    <a:gd name="connsiteX6" fmla="*/ 786 w 74246"/>
                    <a:gd name="connsiteY6" fmla="*/ 37301 h 74246"/>
                    <a:gd name="connsiteX7" fmla="*/ 11659 w 74246"/>
                    <a:gd name="connsiteY7" fmla="*/ 63551 h 74246"/>
                    <a:gd name="connsiteX8" fmla="*/ 37909 w 74246"/>
                    <a:gd name="connsiteY8" fmla="*/ 7442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909" y="74424"/>
                      </a:moveTo>
                      <a:cubicBezTo>
                        <a:pt x="47754" y="74424"/>
                        <a:pt x="57197" y="70512"/>
                        <a:pt x="64159" y="63551"/>
                      </a:cubicBezTo>
                      <a:cubicBezTo>
                        <a:pt x="71120" y="56589"/>
                        <a:pt x="75032" y="47146"/>
                        <a:pt x="75032" y="37301"/>
                      </a:cubicBezTo>
                      <a:cubicBezTo>
                        <a:pt x="75032" y="27455"/>
                        <a:pt x="71120" y="18012"/>
                        <a:pt x="64159" y="11051"/>
                      </a:cubicBezTo>
                      <a:cubicBezTo>
                        <a:pt x="57197" y="4089"/>
                        <a:pt x="47754" y="178"/>
                        <a:pt x="37909" y="178"/>
                      </a:cubicBezTo>
                      <a:cubicBezTo>
                        <a:pt x="28064" y="178"/>
                        <a:pt x="18620" y="4089"/>
                        <a:pt x="11659" y="11051"/>
                      </a:cubicBezTo>
                      <a:cubicBezTo>
                        <a:pt x="4697" y="18012"/>
                        <a:pt x="786" y="27455"/>
                        <a:pt x="786" y="37301"/>
                      </a:cubicBezTo>
                      <a:cubicBezTo>
                        <a:pt x="786" y="47146"/>
                        <a:pt x="4697" y="56589"/>
                        <a:pt x="11659" y="63551"/>
                      </a:cubicBezTo>
                      <a:cubicBezTo>
                        <a:pt x="18620" y="70512"/>
                        <a:pt x="28064" y="74424"/>
                        <a:pt x="37909" y="74424"/>
                      </a:cubicBezTo>
                      <a:close/>
                    </a:path>
                  </a:pathLst>
                </a:custGeom>
                <a:solidFill>
                  <a:srgbClr val="61136E">
                    <a:alpha val="70000"/>
                  </a:srgbClr>
                </a:solidFill>
                <a:ln w="7418" cap="flat">
                  <a:solidFill>
                    <a:srgbClr val="61136E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CCF9EB58-0AA6-4A00-7E3C-30A509023369}"/>
                    </a:ext>
                  </a:extLst>
                </p:cNvPr>
                <p:cNvSpPr/>
                <p:nvPr/>
              </p:nvSpPr>
              <p:spPr>
                <a:xfrm>
                  <a:off x="5942236" y="2595736"/>
                  <a:ext cx="74246" cy="74246"/>
                </a:xfrm>
                <a:custGeom>
                  <a:avLst/>
                  <a:gdLst>
                    <a:gd name="connsiteX0" fmla="*/ 37894 w 74246"/>
                    <a:gd name="connsiteY0" fmla="*/ 74440 h 74246"/>
                    <a:gd name="connsiteX1" fmla="*/ 64144 w 74246"/>
                    <a:gd name="connsiteY1" fmla="*/ 63566 h 74246"/>
                    <a:gd name="connsiteX2" fmla="*/ 75018 w 74246"/>
                    <a:gd name="connsiteY2" fmla="*/ 37317 h 74246"/>
                    <a:gd name="connsiteX3" fmla="*/ 64144 w 74246"/>
                    <a:gd name="connsiteY3" fmla="*/ 11067 h 74246"/>
                    <a:gd name="connsiteX4" fmla="*/ 37894 w 74246"/>
                    <a:gd name="connsiteY4" fmla="*/ 193 h 74246"/>
                    <a:gd name="connsiteX5" fmla="*/ 11644 w 74246"/>
                    <a:gd name="connsiteY5" fmla="*/ 11067 h 74246"/>
                    <a:gd name="connsiteX6" fmla="*/ 771 w 74246"/>
                    <a:gd name="connsiteY6" fmla="*/ 37317 h 74246"/>
                    <a:gd name="connsiteX7" fmla="*/ 11644 w 74246"/>
                    <a:gd name="connsiteY7" fmla="*/ 63566 h 74246"/>
                    <a:gd name="connsiteX8" fmla="*/ 37894 w 74246"/>
                    <a:gd name="connsiteY8" fmla="*/ 7444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894" y="74440"/>
                      </a:moveTo>
                      <a:cubicBezTo>
                        <a:pt x="47740" y="74440"/>
                        <a:pt x="57183" y="70528"/>
                        <a:pt x="64144" y="63566"/>
                      </a:cubicBezTo>
                      <a:cubicBezTo>
                        <a:pt x="71106" y="56605"/>
                        <a:pt x="75018" y="47162"/>
                        <a:pt x="75018" y="37317"/>
                      </a:cubicBezTo>
                      <a:cubicBezTo>
                        <a:pt x="75018" y="27471"/>
                        <a:pt x="71106" y="18028"/>
                        <a:pt x="64144" y="11067"/>
                      </a:cubicBezTo>
                      <a:cubicBezTo>
                        <a:pt x="57183" y="4105"/>
                        <a:pt x="47740" y="193"/>
                        <a:pt x="37894" y="193"/>
                      </a:cubicBezTo>
                      <a:cubicBezTo>
                        <a:pt x="28049" y="193"/>
                        <a:pt x="18606" y="4105"/>
                        <a:pt x="11644" y="11067"/>
                      </a:cubicBezTo>
                      <a:cubicBezTo>
                        <a:pt x="4683" y="18028"/>
                        <a:pt x="771" y="27471"/>
                        <a:pt x="771" y="37317"/>
                      </a:cubicBezTo>
                      <a:cubicBezTo>
                        <a:pt x="771" y="47162"/>
                        <a:pt x="4683" y="56605"/>
                        <a:pt x="11644" y="63566"/>
                      </a:cubicBezTo>
                      <a:cubicBezTo>
                        <a:pt x="18606" y="70528"/>
                        <a:pt x="28049" y="74440"/>
                        <a:pt x="37894" y="74440"/>
                      </a:cubicBezTo>
                      <a:close/>
                    </a:path>
                  </a:pathLst>
                </a:custGeom>
                <a:solidFill>
                  <a:srgbClr val="3E0966">
                    <a:alpha val="70000"/>
                  </a:srgbClr>
                </a:solidFill>
                <a:ln w="7418" cap="flat">
                  <a:solidFill>
                    <a:srgbClr val="3E0966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18713722-3CF3-CC41-0E26-E48E160A23A6}"/>
                    </a:ext>
                  </a:extLst>
                </p:cNvPr>
                <p:cNvSpPr/>
                <p:nvPr/>
              </p:nvSpPr>
              <p:spPr>
                <a:xfrm>
                  <a:off x="6892460" y="2617698"/>
                  <a:ext cx="74246" cy="74246"/>
                </a:xfrm>
                <a:custGeom>
                  <a:avLst/>
                  <a:gdLst>
                    <a:gd name="connsiteX0" fmla="*/ 38022 w 74246"/>
                    <a:gd name="connsiteY0" fmla="*/ 74443 h 74246"/>
                    <a:gd name="connsiteX1" fmla="*/ 64272 w 74246"/>
                    <a:gd name="connsiteY1" fmla="*/ 63569 h 74246"/>
                    <a:gd name="connsiteX2" fmla="*/ 75145 w 74246"/>
                    <a:gd name="connsiteY2" fmla="*/ 37319 h 74246"/>
                    <a:gd name="connsiteX3" fmla="*/ 64272 w 74246"/>
                    <a:gd name="connsiteY3" fmla="*/ 11070 h 74246"/>
                    <a:gd name="connsiteX4" fmla="*/ 38022 w 74246"/>
                    <a:gd name="connsiteY4" fmla="*/ 196 h 74246"/>
                    <a:gd name="connsiteX5" fmla="*/ 11772 w 74246"/>
                    <a:gd name="connsiteY5" fmla="*/ 11070 h 74246"/>
                    <a:gd name="connsiteX6" fmla="*/ 899 w 74246"/>
                    <a:gd name="connsiteY6" fmla="*/ 37319 h 74246"/>
                    <a:gd name="connsiteX7" fmla="*/ 11772 w 74246"/>
                    <a:gd name="connsiteY7" fmla="*/ 63569 h 74246"/>
                    <a:gd name="connsiteX8" fmla="*/ 38022 w 74246"/>
                    <a:gd name="connsiteY8" fmla="*/ 74443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8022" y="74443"/>
                      </a:moveTo>
                      <a:cubicBezTo>
                        <a:pt x="47868" y="74443"/>
                        <a:pt x="57311" y="70531"/>
                        <a:pt x="64272" y="63569"/>
                      </a:cubicBezTo>
                      <a:cubicBezTo>
                        <a:pt x="71234" y="56608"/>
                        <a:pt x="75145" y="47165"/>
                        <a:pt x="75145" y="37319"/>
                      </a:cubicBezTo>
                      <a:cubicBezTo>
                        <a:pt x="75145" y="27474"/>
                        <a:pt x="71234" y="18031"/>
                        <a:pt x="64272" y="11070"/>
                      </a:cubicBezTo>
                      <a:cubicBezTo>
                        <a:pt x="57311" y="4108"/>
                        <a:pt x="47868" y="196"/>
                        <a:pt x="38022" y="196"/>
                      </a:cubicBezTo>
                      <a:cubicBezTo>
                        <a:pt x="28177" y="196"/>
                        <a:pt x="18734" y="4108"/>
                        <a:pt x="11772" y="11070"/>
                      </a:cubicBezTo>
                      <a:cubicBezTo>
                        <a:pt x="4811" y="18031"/>
                        <a:pt x="899" y="27474"/>
                        <a:pt x="899" y="37319"/>
                      </a:cubicBezTo>
                      <a:cubicBezTo>
                        <a:pt x="899" y="47165"/>
                        <a:pt x="4811" y="56608"/>
                        <a:pt x="11772" y="63569"/>
                      </a:cubicBezTo>
                      <a:cubicBezTo>
                        <a:pt x="18734" y="70531"/>
                        <a:pt x="28177" y="74443"/>
                        <a:pt x="38022" y="74443"/>
                      </a:cubicBezTo>
                      <a:close/>
                    </a:path>
                  </a:pathLst>
                </a:custGeom>
                <a:solidFill>
                  <a:srgbClr val="380962">
                    <a:alpha val="70000"/>
                  </a:srgbClr>
                </a:solidFill>
                <a:ln w="7418" cap="flat">
                  <a:solidFill>
                    <a:srgbClr val="380962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685E0D8F-5DC5-70B2-7016-5449BB133376}"/>
                    </a:ext>
                  </a:extLst>
                </p:cNvPr>
                <p:cNvSpPr/>
                <p:nvPr/>
              </p:nvSpPr>
              <p:spPr>
                <a:xfrm>
                  <a:off x="6272148" y="2153704"/>
                  <a:ext cx="74246" cy="74246"/>
                </a:xfrm>
                <a:custGeom>
                  <a:avLst/>
                  <a:gdLst>
                    <a:gd name="connsiteX0" fmla="*/ 37939 w 74246"/>
                    <a:gd name="connsiteY0" fmla="*/ 74380 h 74246"/>
                    <a:gd name="connsiteX1" fmla="*/ 64189 w 74246"/>
                    <a:gd name="connsiteY1" fmla="*/ 63507 h 74246"/>
                    <a:gd name="connsiteX2" fmla="*/ 75062 w 74246"/>
                    <a:gd name="connsiteY2" fmla="*/ 37257 h 74246"/>
                    <a:gd name="connsiteX3" fmla="*/ 64189 w 74246"/>
                    <a:gd name="connsiteY3" fmla="*/ 11007 h 74246"/>
                    <a:gd name="connsiteX4" fmla="*/ 37939 w 74246"/>
                    <a:gd name="connsiteY4" fmla="*/ 134 h 74246"/>
                    <a:gd name="connsiteX5" fmla="*/ 11689 w 74246"/>
                    <a:gd name="connsiteY5" fmla="*/ 11007 h 74246"/>
                    <a:gd name="connsiteX6" fmla="*/ 816 w 74246"/>
                    <a:gd name="connsiteY6" fmla="*/ 37257 h 74246"/>
                    <a:gd name="connsiteX7" fmla="*/ 11689 w 74246"/>
                    <a:gd name="connsiteY7" fmla="*/ 63507 h 74246"/>
                    <a:gd name="connsiteX8" fmla="*/ 37939 w 74246"/>
                    <a:gd name="connsiteY8" fmla="*/ 74380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939" y="74380"/>
                      </a:moveTo>
                      <a:cubicBezTo>
                        <a:pt x="47784" y="74380"/>
                        <a:pt x="57227" y="70469"/>
                        <a:pt x="64189" y="63507"/>
                      </a:cubicBezTo>
                      <a:cubicBezTo>
                        <a:pt x="71150" y="56545"/>
                        <a:pt x="75062" y="47102"/>
                        <a:pt x="75062" y="37257"/>
                      </a:cubicBezTo>
                      <a:cubicBezTo>
                        <a:pt x="75062" y="27412"/>
                        <a:pt x="71150" y="17969"/>
                        <a:pt x="64189" y="11007"/>
                      </a:cubicBezTo>
                      <a:cubicBezTo>
                        <a:pt x="57227" y="4045"/>
                        <a:pt x="47784" y="134"/>
                        <a:pt x="37939" y="134"/>
                      </a:cubicBezTo>
                      <a:cubicBezTo>
                        <a:pt x="28094" y="134"/>
                        <a:pt x="18650" y="4045"/>
                        <a:pt x="11689" y="11007"/>
                      </a:cubicBezTo>
                      <a:cubicBezTo>
                        <a:pt x="4727" y="17969"/>
                        <a:pt x="816" y="27412"/>
                        <a:pt x="816" y="37257"/>
                      </a:cubicBezTo>
                      <a:cubicBezTo>
                        <a:pt x="816" y="47102"/>
                        <a:pt x="4727" y="56545"/>
                        <a:pt x="11689" y="63507"/>
                      </a:cubicBezTo>
                      <a:cubicBezTo>
                        <a:pt x="18650" y="70469"/>
                        <a:pt x="28094" y="74380"/>
                        <a:pt x="37939" y="74380"/>
                      </a:cubicBezTo>
                      <a:close/>
                    </a:path>
                  </a:pathLst>
                </a:custGeom>
                <a:solidFill>
                  <a:srgbClr val="BD3853">
                    <a:alpha val="70000"/>
                  </a:srgbClr>
                </a:solidFill>
                <a:ln w="7418" cap="flat">
                  <a:solidFill>
                    <a:srgbClr val="BD3853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D351BA37-F8A5-CD5B-CA2C-FD5129300D3A}"/>
                    </a:ext>
                  </a:extLst>
                </p:cNvPr>
                <p:cNvSpPr/>
                <p:nvPr/>
              </p:nvSpPr>
              <p:spPr>
                <a:xfrm>
                  <a:off x="6085724" y="1456329"/>
                  <a:ext cx="74246" cy="74246"/>
                </a:xfrm>
                <a:custGeom>
                  <a:avLst/>
                  <a:gdLst>
                    <a:gd name="connsiteX0" fmla="*/ 37914 w 74246"/>
                    <a:gd name="connsiteY0" fmla="*/ 74286 h 74246"/>
                    <a:gd name="connsiteX1" fmla="*/ 64164 w 74246"/>
                    <a:gd name="connsiteY1" fmla="*/ 63413 h 74246"/>
                    <a:gd name="connsiteX2" fmla="*/ 75037 w 74246"/>
                    <a:gd name="connsiteY2" fmla="*/ 37163 h 74246"/>
                    <a:gd name="connsiteX3" fmla="*/ 64164 w 74246"/>
                    <a:gd name="connsiteY3" fmla="*/ 10913 h 74246"/>
                    <a:gd name="connsiteX4" fmla="*/ 37914 w 74246"/>
                    <a:gd name="connsiteY4" fmla="*/ 40 h 74246"/>
                    <a:gd name="connsiteX5" fmla="*/ 11664 w 74246"/>
                    <a:gd name="connsiteY5" fmla="*/ 10913 h 74246"/>
                    <a:gd name="connsiteX6" fmla="*/ 791 w 74246"/>
                    <a:gd name="connsiteY6" fmla="*/ 37163 h 74246"/>
                    <a:gd name="connsiteX7" fmla="*/ 11664 w 74246"/>
                    <a:gd name="connsiteY7" fmla="*/ 63413 h 74246"/>
                    <a:gd name="connsiteX8" fmla="*/ 37914 w 74246"/>
                    <a:gd name="connsiteY8" fmla="*/ 74286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914" y="74286"/>
                      </a:moveTo>
                      <a:cubicBezTo>
                        <a:pt x="47759" y="74286"/>
                        <a:pt x="57202" y="70375"/>
                        <a:pt x="64164" y="63413"/>
                      </a:cubicBezTo>
                      <a:cubicBezTo>
                        <a:pt x="71125" y="56451"/>
                        <a:pt x="75037" y="47008"/>
                        <a:pt x="75037" y="37163"/>
                      </a:cubicBezTo>
                      <a:cubicBezTo>
                        <a:pt x="75037" y="27318"/>
                        <a:pt x="71125" y="17875"/>
                        <a:pt x="64164" y="10913"/>
                      </a:cubicBezTo>
                      <a:cubicBezTo>
                        <a:pt x="57202" y="3951"/>
                        <a:pt x="47759" y="40"/>
                        <a:pt x="37914" y="40"/>
                      </a:cubicBezTo>
                      <a:cubicBezTo>
                        <a:pt x="28069" y="40"/>
                        <a:pt x="18625" y="3951"/>
                        <a:pt x="11664" y="10913"/>
                      </a:cubicBezTo>
                      <a:cubicBezTo>
                        <a:pt x="4702" y="17875"/>
                        <a:pt x="791" y="27318"/>
                        <a:pt x="791" y="37163"/>
                      </a:cubicBezTo>
                      <a:cubicBezTo>
                        <a:pt x="791" y="47008"/>
                        <a:pt x="4702" y="56451"/>
                        <a:pt x="11664" y="63413"/>
                      </a:cubicBezTo>
                      <a:cubicBezTo>
                        <a:pt x="18625" y="70375"/>
                        <a:pt x="28069" y="74286"/>
                        <a:pt x="37914" y="74286"/>
                      </a:cubicBezTo>
                      <a:close/>
                    </a:path>
                  </a:pathLst>
                </a:custGeom>
                <a:solidFill>
                  <a:srgbClr val="FCFFA4">
                    <a:alpha val="70000"/>
                  </a:srgbClr>
                </a:solidFill>
                <a:ln w="7418" cap="flat">
                  <a:solidFill>
                    <a:srgbClr val="FCFFA4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413463FF-0429-77AB-146A-DBA1F13287E7}"/>
                    </a:ext>
                  </a:extLst>
                </p:cNvPr>
                <p:cNvSpPr/>
                <p:nvPr/>
              </p:nvSpPr>
              <p:spPr>
                <a:xfrm>
                  <a:off x="7102510" y="2205869"/>
                  <a:ext cx="74246" cy="74246"/>
                </a:xfrm>
                <a:custGeom>
                  <a:avLst/>
                  <a:gdLst>
                    <a:gd name="connsiteX0" fmla="*/ 38051 w 74246"/>
                    <a:gd name="connsiteY0" fmla="*/ 74387 h 74246"/>
                    <a:gd name="connsiteX1" fmla="*/ 64301 w 74246"/>
                    <a:gd name="connsiteY1" fmla="*/ 63514 h 74246"/>
                    <a:gd name="connsiteX2" fmla="*/ 75174 w 74246"/>
                    <a:gd name="connsiteY2" fmla="*/ 37264 h 74246"/>
                    <a:gd name="connsiteX3" fmla="*/ 64301 w 74246"/>
                    <a:gd name="connsiteY3" fmla="*/ 11014 h 74246"/>
                    <a:gd name="connsiteX4" fmla="*/ 38051 w 74246"/>
                    <a:gd name="connsiteY4" fmla="*/ 141 h 74246"/>
                    <a:gd name="connsiteX5" fmla="*/ 11801 w 74246"/>
                    <a:gd name="connsiteY5" fmla="*/ 11014 h 74246"/>
                    <a:gd name="connsiteX6" fmla="*/ 928 w 74246"/>
                    <a:gd name="connsiteY6" fmla="*/ 37264 h 74246"/>
                    <a:gd name="connsiteX7" fmla="*/ 11801 w 74246"/>
                    <a:gd name="connsiteY7" fmla="*/ 63514 h 74246"/>
                    <a:gd name="connsiteX8" fmla="*/ 38051 w 74246"/>
                    <a:gd name="connsiteY8" fmla="*/ 74387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8051" y="74387"/>
                      </a:moveTo>
                      <a:cubicBezTo>
                        <a:pt x="47896" y="74387"/>
                        <a:pt x="57339" y="70476"/>
                        <a:pt x="64301" y="63514"/>
                      </a:cubicBezTo>
                      <a:cubicBezTo>
                        <a:pt x="71262" y="56552"/>
                        <a:pt x="75174" y="47109"/>
                        <a:pt x="75174" y="37264"/>
                      </a:cubicBezTo>
                      <a:cubicBezTo>
                        <a:pt x="75174" y="27419"/>
                        <a:pt x="71262" y="17976"/>
                        <a:pt x="64301" y="11014"/>
                      </a:cubicBezTo>
                      <a:cubicBezTo>
                        <a:pt x="57339" y="4052"/>
                        <a:pt x="47896" y="141"/>
                        <a:pt x="38051" y="141"/>
                      </a:cubicBezTo>
                      <a:cubicBezTo>
                        <a:pt x="28206" y="141"/>
                        <a:pt x="18762" y="4052"/>
                        <a:pt x="11801" y="11014"/>
                      </a:cubicBezTo>
                      <a:cubicBezTo>
                        <a:pt x="4839" y="17976"/>
                        <a:pt x="928" y="27419"/>
                        <a:pt x="928" y="37264"/>
                      </a:cubicBezTo>
                      <a:cubicBezTo>
                        <a:pt x="928" y="47109"/>
                        <a:pt x="4839" y="56552"/>
                        <a:pt x="11801" y="63514"/>
                      </a:cubicBezTo>
                      <a:cubicBezTo>
                        <a:pt x="18762" y="70476"/>
                        <a:pt x="28206" y="74387"/>
                        <a:pt x="38051" y="74387"/>
                      </a:cubicBezTo>
                      <a:close/>
                    </a:path>
                  </a:pathLst>
                </a:custGeom>
                <a:solidFill>
                  <a:srgbClr val="B0315B">
                    <a:alpha val="70000"/>
                  </a:srgbClr>
                </a:solidFill>
                <a:ln w="7418" cap="flat">
                  <a:solidFill>
                    <a:srgbClr val="B0315B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E7C1EF51-2BC1-7DA1-2F1A-A7DF80BF0202}"/>
                    </a:ext>
                  </a:extLst>
                </p:cNvPr>
                <p:cNvSpPr/>
                <p:nvPr/>
              </p:nvSpPr>
              <p:spPr>
                <a:xfrm>
                  <a:off x="6471039" y="2631426"/>
                  <a:ext cx="74246" cy="74246"/>
                </a:xfrm>
                <a:custGeom>
                  <a:avLst/>
                  <a:gdLst>
                    <a:gd name="connsiteX0" fmla="*/ 37966 w 74246"/>
                    <a:gd name="connsiteY0" fmla="*/ 74444 h 74246"/>
                    <a:gd name="connsiteX1" fmla="*/ 64216 w 74246"/>
                    <a:gd name="connsiteY1" fmla="*/ 63571 h 74246"/>
                    <a:gd name="connsiteX2" fmla="*/ 75089 w 74246"/>
                    <a:gd name="connsiteY2" fmla="*/ 37321 h 74246"/>
                    <a:gd name="connsiteX3" fmla="*/ 64216 w 74246"/>
                    <a:gd name="connsiteY3" fmla="*/ 11071 h 74246"/>
                    <a:gd name="connsiteX4" fmla="*/ 37966 w 74246"/>
                    <a:gd name="connsiteY4" fmla="*/ 198 h 74246"/>
                    <a:gd name="connsiteX5" fmla="*/ 11716 w 74246"/>
                    <a:gd name="connsiteY5" fmla="*/ 11071 h 74246"/>
                    <a:gd name="connsiteX6" fmla="*/ 843 w 74246"/>
                    <a:gd name="connsiteY6" fmla="*/ 37321 h 74246"/>
                    <a:gd name="connsiteX7" fmla="*/ 11716 w 74246"/>
                    <a:gd name="connsiteY7" fmla="*/ 63571 h 74246"/>
                    <a:gd name="connsiteX8" fmla="*/ 37966 w 74246"/>
                    <a:gd name="connsiteY8" fmla="*/ 74444 h 74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46" h="74246">
                      <a:moveTo>
                        <a:pt x="37966" y="74444"/>
                      </a:moveTo>
                      <a:cubicBezTo>
                        <a:pt x="47811" y="74444"/>
                        <a:pt x="57254" y="70533"/>
                        <a:pt x="64216" y="63571"/>
                      </a:cubicBezTo>
                      <a:cubicBezTo>
                        <a:pt x="71177" y="56610"/>
                        <a:pt x="75089" y="47167"/>
                        <a:pt x="75089" y="37321"/>
                      </a:cubicBezTo>
                      <a:cubicBezTo>
                        <a:pt x="75089" y="27476"/>
                        <a:pt x="71177" y="18033"/>
                        <a:pt x="64216" y="11071"/>
                      </a:cubicBezTo>
                      <a:cubicBezTo>
                        <a:pt x="57254" y="4110"/>
                        <a:pt x="47811" y="198"/>
                        <a:pt x="37966" y="198"/>
                      </a:cubicBezTo>
                      <a:cubicBezTo>
                        <a:pt x="28120" y="198"/>
                        <a:pt x="18677" y="4110"/>
                        <a:pt x="11716" y="11071"/>
                      </a:cubicBezTo>
                      <a:cubicBezTo>
                        <a:pt x="4754" y="18033"/>
                        <a:pt x="843" y="27476"/>
                        <a:pt x="843" y="37321"/>
                      </a:cubicBezTo>
                      <a:cubicBezTo>
                        <a:pt x="843" y="47167"/>
                        <a:pt x="4754" y="56610"/>
                        <a:pt x="11716" y="63571"/>
                      </a:cubicBezTo>
                      <a:cubicBezTo>
                        <a:pt x="18677" y="70533"/>
                        <a:pt x="28120" y="74444"/>
                        <a:pt x="37966" y="74444"/>
                      </a:cubicBezTo>
                      <a:close/>
                    </a:path>
                  </a:pathLst>
                </a:custGeom>
                <a:solidFill>
                  <a:srgbClr val="320A5E">
                    <a:alpha val="70000"/>
                  </a:srgbClr>
                </a:solidFill>
                <a:ln w="7418" cap="flat">
                  <a:solidFill>
                    <a:srgbClr val="320A5E">
                      <a:alpha val="7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1" name="Graphic 2">
                <a:extLst>
                  <a:ext uri="{FF2B5EF4-FFF2-40B4-BE49-F238E27FC236}">
                    <a16:creationId xmlns:a16="http://schemas.microsoft.com/office/drawing/2014/main" id="{45B8B2D6-6602-63B5-6375-9EFBBB0F5214}"/>
                  </a:ext>
                </a:extLst>
              </p:cNvPr>
              <p:cNvGrpSpPr/>
              <p:nvPr/>
            </p:nvGrpSpPr>
            <p:grpSpPr>
              <a:xfrm>
                <a:off x="5490337" y="2975230"/>
                <a:ext cx="1718990" cy="376271"/>
                <a:chOff x="5490337" y="2975230"/>
                <a:chExt cx="1718990" cy="376271"/>
              </a:xfrm>
              <a:solidFill>
                <a:srgbClr val="000000"/>
              </a:solidFill>
            </p:grpSpPr>
            <p:grpSp>
              <p:nvGrpSpPr>
                <p:cNvPr id="212" name="Graphic 2">
                  <a:extLst>
                    <a:ext uri="{FF2B5EF4-FFF2-40B4-BE49-F238E27FC236}">
                      <a16:creationId xmlns:a16="http://schemas.microsoft.com/office/drawing/2014/main" id="{EA6357C5-9359-A9C0-5C1E-CAD8D7CE16E3}"/>
                    </a:ext>
                  </a:extLst>
                </p:cNvPr>
                <p:cNvGrpSpPr/>
                <p:nvPr/>
              </p:nvGrpSpPr>
              <p:grpSpPr>
                <a:xfrm>
                  <a:off x="5490337" y="2975230"/>
                  <a:ext cx="51972" cy="130658"/>
                  <a:chOff x="5490337" y="2975230"/>
                  <a:chExt cx="51972" cy="130658"/>
                </a:xfrm>
                <a:solidFill>
                  <a:srgbClr val="000000"/>
                </a:solidFill>
              </p:grpSpPr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8C04EFBC-9691-D2FC-D1B1-EB0DEA39F212}"/>
                      </a:ext>
                    </a:extLst>
                  </p:cNvPr>
                  <p:cNvSpPr/>
                  <p:nvPr/>
                </p:nvSpPr>
                <p:spPr>
                  <a:xfrm>
                    <a:off x="5516323" y="2975230"/>
                    <a:ext cx="7424" cy="25986"/>
                  </a:xfrm>
                  <a:custGeom>
                    <a:avLst/>
                    <a:gdLst>
                      <a:gd name="connsiteX0" fmla="*/ 709 w 7424"/>
                      <a:gd name="connsiteY0" fmla="*/ 240 h 25986"/>
                      <a:gd name="connsiteX1" fmla="*/ 709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709" y="240"/>
                        </a:moveTo>
                        <a:lnTo>
                          <a:pt x="709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5BD99F21-8377-F2FA-63EA-677107334929}"/>
                      </a:ext>
                    </a:extLst>
                  </p:cNvPr>
                  <p:cNvSpPr txBox="1"/>
                  <p:nvPr/>
                </p:nvSpPr>
                <p:spPr>
                  <a:xfrm>
                    <a:off x="5398897" y="2956224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215" name="Graphic 2">
                  <a:extLst>
                    <a:ext uri="{FF2B5EF4-FFF2-40B4-BE49-F238E27FC236}">
                      <a16:creationId xmlns:a16="http://schemas.microsoft.com/office/drawing/2014/main" id="{D0F7B4C7-1094-6E81-FBC0-47F03690A62F}"/>
                    </a:ext>
                  </a:extLst>
                </p:cNvPr>
                <p:cNvGrpSpPr/>
                <p:nvPr/>
              </p:nvGrpSpPr>
              <p:grpSpPr>
                <a:xfrm>
                  <a:off x="5818542" y="2975230"/>
                  <a:ext cx="51972" cy="130658"/>
                  <a:chOff x="5818542" y="2975230"/>
                  <a:chExt cx="51972" cy="130658"/>
                </a:xfrm>
                <a:solidFill>
                  <a:srgbClr val="000000"/>
                </a:solidFill>
              </p:grpSpPr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02843ABD-654F-0EAC-638D-D6D3F5CD75B0}"/>
                      </a:ext>
                    </a:extLst>
                  </p:cNvPr>
                  <p:cNvSpPr/>
                  <p:nvPr/>
                </p:nvSpPr>
                <p:spPr>
                  <a:xfrm>
                    <a:off x="5844528" y="2975230"/>
                    <a:ext cx="7424" cy="25986"/>
                  </a:xfrm>
                  <a:custGeom>
                    <a:avLst/>
                    <a:gdLst>
                      <a:gd name="connsiteX0" fmla="*/ 753 w 7424"/>
                      <a:gd name="connsiteY0" fmla="*/ 240 h 25986"/>
                      <a:gd name="connsiteX1" fmla="*/ 753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753" y="240"/>
                        </a:moveTo>
                        <a:lnTo>
                          <a:pt x="753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D216FCD0-89CB-4F52-2695-DD20333805EE}"/>
                      </a:ext>
                    </a:extLst>
                  </p:cNvPr>
                  <p:cNvSpPr txBox="1"/>
                  <p:nvPr/>
                </p:nvSpPr>
                <p:spPr>
                  <a:xfrm>
                    <a:off x="5727102" y="2956224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5</a:t>
                    </a:r>
                  </a:p>
                </p:txBody>
              </p:sp>
            </p:grpSp>
            <p:grpSp>
              <p:nvGrpSpPr>
                <p:cNvPr id="218" name="Graphic 2">
                  <a:extLst>
                    <a:ext uri="{FF2B5EF4-FFF2-40B4-BE49-F238E27FC236}">
                      <a16:creationId xmlns:a16="http://schemas.microsoft.com/office/drawing/2014/main" id="{C966C5D0-5516-A3B4-6674-1F8FE6CA844B}"/>
                    </a:ext>
                  </a:extLst>
                </p:cNvPr>
                <p:cNvGrpSpPr/>
                <p:nvPr/>
              </p:nvGrpSpPr>
              <p:grpSpPr>
                <a:xfrm>
                  <a:off x="6120768" y="2975230"/>
                  <a:ext cx="103944" cy="130658"/>
                  <a:chOff x="6120768" y="2975230"/>
                  <a:chExt cx="103944" cy="130658"/>
                </a:xfrm>
                <a:solidFill>
                  <a:srgbClr val="000000"/>
                </a:solidFill>
              </p:grpSpPr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05880810-8DF0-4F14-F2BD-8E0B446D8263}"/>
                      </a:ext>
                    </a:extLst>
                  </p:cNvPr>
                  <p:cNvSpPr/>
                  <p:nvPr/>
                </p:nvSpPr>
                <p:spPr>
                  <a:xfrm>
                    <a:off x="6172740" y="2975230"/>
                    <a:ext cx="7424" cy="25986"/>
                  </a:xfrm>
                  <a:custGeom>
                    <a:avLst/>
                    <a:gdLst>
                      <a:gd name="connsiteX0" fmla="*/ 797 w 7424"/>
                      <a:gd name="connsiteY0" fmla="*/ 240 h 25986"/>
                      <a:gd name="connsiteX1" fmla="*/ 797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797" y="240"/>
                        </a:moveTo>
                        <a:lnTo>
                          <a:pt x="797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B58F57F0-7817-C5D4-0089-FE53450126DA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328" y="2956224"/>
                    <a:ext cx="286824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221" name="Graphic 2">
                  <a:extLst>
                    <a:ext uri="{FF2B5EF4-FFF2-40B4-BE49-F238E27FC236}">
                      <a16:creationId xmlns:a16="http://schemas.microsoft.com/office/drawing/2014/main" id="{4CEFE555-FA93-BFDB-22E5-485ACF7E83FC}"/>
                    </a:ext>
                  </a:extLst>
                </p:cNvPr>
                <p:cNvGrpSpPr/>
                <p:nvPr/>
              </p:nvGrpSpPr>
              <p:grpSpPr>
                <a:xfrm>
                  <a:off x="6448973" y="2975230"/>
                  <a:ext cx="103944" cy="130658"/>
                  <a:chOff x="6448973" y="2975230"/>
                  <a:chExt cx="103944" cy="130658"/>
                </a:xfrm>
                <a:solidFill>
                  <a:srgbClr val="000000"/>
                </a:solidFill>
              </p:grpSpPr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ACB7E2B9-6F3D-FE7C-1949-EE734C066E31}"/>
                      </a:ext>
                    </a:extLst>
                  </p:cNvPr>
                  <p:cNvSpPr/>
                  <p:nvPr/>
                </p:nvSpPr>
                <p:spPr>
                  <a:xfrm>
                    <a:off x="6500945" y="2975230"/>
                    <a:ext cx="7424" cy="25986"/>
                  </a:xfrm>
                  <a:custGeom>
                    <a:avLst/>
                    <a:gdLst>
                      <a:gd name="connsiteX0" fmla="*/ 842 w 7424"/>
                      <a:gd name="connsiteY0" fmla="*/ 240 h 25986"/>
                      <a:gd name="connsiteX1" fmla="*/ 842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842" y="240"/>
                        </a:moveTo>
                        <a:lnTo>
                          <a:pt x="842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6F8A0B4C-4F6D-7161-0A20-BDAB8106EA50}"/>
                      </a:ext>
                    </a:extLst>
                  </p:cNvPr>
                  <p:cNvSpPr txBox="1"/>
                  <p:nvPr/>
                </p:nvSpPr>
                <p:spPr>
                  <a:xfrm>
                    <a:off x="6357533" y="2956224"/>
                    <a:ext cx="286824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15</a:t>
                    </a:r>
                  </a:p>
                </p:txBody>
              </p:sp>
            </p:grpSp>
            <p:grpSp>
              <p:nvGrpSpPr>
                <p:cNvPr id="224" name="Graphic 2">
                  <a:extLst>
                    <a:ext uri="{FF2B5EF4-FFF2-40B4-BE49-F238E27FC236}">
                      <a16:creationId xmlns:a16="http://schemas.microsoft.com/office/drawing/2014/main" id="{E4CC8063-C859-0BA9-812F-3760DB002DD9}"/>
                    </a:ext>
                  </a:extLst>
                </p:cNvPr>
                <p:cNvGrpSpPr/>
                <p:nvPr/>
              </p:nvGrpSpPr>
              <p:grpSpPr>
                <a:xfrm>
                  <a:off x="6777178" y="2975230"/>
                  <a:ext cx="103944" cy="130658"/>
                  <a:chOff x="6777178" y="2975230"/>
                  <a:chExt cx="103944" cy="130658"/>
                </a:xfrm>
                <a:solidFill>
                  <a:srgbClr val="000000"/>
                </a:solidFill>
              </p:grpSpPr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507B404C-4C6E-859E-593B-AE1A5B0C72C0}"/>
                      </a:ext>
                    </a:extLst>
                  </p:cNvPr>
                  <p:cNvSpPr/>
                  <p:nvPr/>
                </p:nvSpPr>
                <p:spPr>
                  <a:xfrm>
                    <a:off x="6829150" y="2975230"/>
                    <a:ext cx="7424" cy="25986"/>
                  </a:xfrm>
                  <a:custGeom>
                    <a:avLst/>
                    <a:gdLst>
                      <a:gd name="connsiteX0" fmla="*/ 886 w 7424"/>
                      <a:gd name="connsiteY0" fmla="*/ 240 h 25986"/>
                      <a:gd name="connsiteX1" fmla="*/ 886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886" y="240"/>
                        </a:moveTo>
                        <a:lnTo>
                          <a:pt x="886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2720BCE7-7CE8-BD12-1107-48A566597796}"/>
                      </a:ext>
                    </a:extLst>
                  </p:cNvPr>
                  <p:cNvSpPr txBox="1"/>
                  <p:nvPr/>
                </p:nvSpPr>
                <p:spPr>
                  <a:xfrm>
                    <a:off x="6685738" y="2956224"/>
                    <a:ext cx="286824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227" name="Graphic 2">
                  <a:extLst>
                    <a:ext uri="{FF2B5EF4-FFF2-40B4-BE49-F238E27FC236}">
                      <a16:creationId xmlns:a16="http://schemas.microsoft.com/office/drawing/2014/main" id="{4824714E-3DA7-1D25-0441-8A4A424EA0F0}"/>
                    </a:ext>
                  </a:extLst>
                </p:cNvPr>
                <p:cNvGrpSpPr/>
                <p:nvPr/>
              </p:nvGrpSpPr>
              <p:grpSpPr>
                <a:xfrm>
                  <a:off x="7105383" y="2975230"/>
                  <a:ext cx="103944" cy="130658"/>
                  <a:chOff x="7105383" y="2975230"/>
                  <a:chExt cx="103944" cy="130658"/>
                </a:xfrm>
                <a:solidFill>
                  <a:srgbClr val="000000"/>
                </a:solidFill>
              </p:grpSpPr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A5C51AA7-5DBA-075A-24E6-0EF80C96FE04}"/>
                      </a:ext>
                    </a:extLst>
                  </p:cNvPr>
                  <p:cNvSpPr/>
                  <p:nvPr/>
                </p:nvSpPr>
                <p:spPr>
                  <a:xfrm>
                    <a:off x="7157355" y="2975230"/>
                    <a:ext cx="7424" cy="25986"/>
                  </a:xfrm>
                  <a:custGeom>
                    <a:avLst/>
                    <a:gdLst>
                      <a:gd name="connsiteX0" fmla="*/ 930 w 7424"/>
                      <a:gd name="connsiteY0" fmla="*/ 240 h 25986"/>
                      <a:gd name="connsiteX1" fmla="*/ 930 w 7424"/>
                      <a:gd name="connsiteY1" fmla="*/ 26226 h 25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4" h="25986">
                        <a:moveTo>
                          <a:pt x="930" y="240"/>
                        </a:moveTo>
                        <a:lnTo>
                          <a:pt x="930" y="26226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C087E390-0053-6173-0746-C500AED50A3A}"/>
                      </a:ext>
                    </a:extLst>
                  </p:cNvPr>
                  <p:cNvSpPr txBox="1"/>
                  <p:nvPr/>
                </p:nvSpPr>
                <p:spPr>
                  <a:xfrm>
                    <a:off x="7013943" y="2956224"/>
                    <a:ext cx="286824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25</a:t>
                    </a:r>
                  </a:p>
                </p:txBody>
              </p:sp>
            </p:grp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33302209-8129-C08B-60ED-D4B8BB2B28D5}"/>
                    </a:ext>
                  </a:extLst>
                </p:cNvPr>
                <p:cNvSpPr txBox="1"/>
                <p:nvPr/>
              </p:nvSpPr>
              <p:spPr>
                <a:xfrm>
                  <a:off x="5901274" y="3120669"/>
                  <a:ext cx="114005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 dirty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Model Kinship(ED)</a:t>
                  </a:r>
                </a:p>
              </p:txBody>
            </p:sp>
          </p:grpSp>
          <p:grpSp>
            <p:nvGrpSpPr>
              <p:cNvPr id="231" name="Graphic 2">
                <a:extLst>
                  <a:ext uri="{FF2B5EF4-FFF2-40B4-BE49-F238E27FC236}">
                    <a16:creationId xmlns:a16="http://schemas.microsoft.com/office/drawing/2014/main" id="{C7BAC070-7E0C-FA52-354D-7AB513F8D43B}"/>
                  </a:ext>
                </a:extLst>
              </p:cNvPr>
              <p:cNvGrpSpPr/>
              <p:nvPr/>
            </p:nvGrpSpPr>
            <p:grpSpPr>
              <a:xfrm>
                <a:off x="5235709" y="1563540"/>
                <a:ext cx="235286" cy="1202167"/>
                <a:chOff x="5235709" y="1563540"/>
                <a:chExt cx="235286" cy="1202167"/>
              </a:xfrm>
              <a:solidFill>
                <a:srgbClr val="000000"/>
              </a:solidFill>
            </p:grpSpPr>
            <p:grpSp>
              <p:nvGrpSpPr>
                <p:cNvPr id="232" name="Graphic 2">
                  <a:extLst>
                    <a:ext uri="{FF2B5EF4-FFF2-40B4-BE49-F238E27FC236}">
                      <a16:creationId xmlns:a16="http://schemas.microsoft.com/office/drawing/2014/main" id="{3BF3519A-942A-B437-1832-D128283B9357}"/>
                    </a:ext>
                  </a:extLst>
                </p:cNvPr>
                <p:cNvGrpSpPr/>
                <p:nvPr/>
              </p:nvGrpSpPr>
              <p:grpSpPr>
                <a:xfrm>
                  <a:off x="5367051" y="2661763"/>
                  <a:ext cx="103944" cy="103944"/>
                  <a:chOff x="5367051" y="2661763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33" name="Freeform: Shape 232">
                    <a:extLst>
                      <a:ext uri="{FF2B5EF4-FFF2-40B4-BE49-F238E27FC236}">
                        <a16:creationId xmlns:a16="http://schemas.microsoft.com/office/drawing/2014/main" id="{53182CF1-0711-6579-31E6-C34DFCBF1432}"/>
                      </a:ext>
                    </a:extLst>
                  </p:cNvPr>
                  <p:cNvSpPr/>
                  <p:nvPr/>
                </p:nvSpPr>
                <p:spPr>
                  <a:xfrm>
                    <a:off x="5445009" y="2715228"/>
                    <a:ext cx="25986" cy="7424"/>
                  </a:xfrm>
                  <a:custGeom>
                    <a:avLst/>
                    <a:gdLst>
                      <a:gd name="connsiteX0" fmla="*/ 26689 w 25986"/>
                      <a:gd name="connsiteY0" fmla="*/ 205 h 7424"/>
                      <a:gd name="connsiteX1" fmla="*/ 703 w 25986"/>
                      <a:gd name="connsiteY1" fmla="*/ 205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689" y="205"/>
                        </a:moveTo>
                        <a:lnTo>
                          <a:pt x="703" y="205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D7F9112F-24EC-A7E2-38DD-D8FBE262D993}"/>
                      </a:ext>
                    </a:extLst>
                  </p:cNvPr>
                  <p:cNvSpPr txBox="1"/>
                  <p:nvPr/>
                </p:nvSpPr>
                <p:spPr>
                  <a:xfrm>
                    <a:off x="5275611" y="2616043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235" name="Graphic 2">
                  <a:extLst>
                    <a:ext uri="{FF2B5EF4-FFF2-40B4-BE49-F238E27FC236}">
                      <a16:creationId xmlns:a16="http://schemas.microsoft.com/office/drawing/2014/main" id="{727F8344-8D11-A131-CEE3-60879A9094DD}"/>
                    </a:ext>
                  </a:extLst>
                </p:cNvPr>
                <p:cNvGrpSpPr/>
                <p:nvPr/>
              </p:nvGrpSpPr>
              <p:grpSpPr>
                <a:xfrm>
                  <a:off x="5367051" y="2387208"/>
                  <a:ext cx="103944" cy="103944"/>
                  <a:chOff x="5367051" y="2387208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E1B0F9D6-BAE7-C5A2-266D-98C5DDE84BC1}"/>
                      </a:ext>
                    </a:extLst>
                  </p:cNvPr>
                  <p:cNvSpPr/>
                  <p:nvPr/>
                </p:nvSpPr>
                <p:spPr>
                  <a:xfrm>
                    <a:off x="5445009" y="2440673"/>
                    <a:ext cx="25986" cy="7424"/>
                  </a:xfrm>
                  <a:custGeom>
                    <a:avLst/>
                    <a:gdLst>
                      <a:gd name="connsiteX0" fmla="*/ 26689 w 25986"/>
                      <a:gd name="connsiteY0" fmla="*/ 168 h 7424"/>
                      <a:gd name="connsiteX1" fmla="*/ 703 w 25986"/>
                      <a:gd name="connsiteY1" fmla="*/ 168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689" y="168"/>
                        </a:moveTo>
                        <a:lnTo>
                          <a:pt x="703" y="168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B19C6F83-634B-F8E0-F8C1-6F56F1EC4F5D}"/>
                      </a:ext>
                    </a:extLst>
                  </p:cNvPr>
                  <p:cNvSpPr txBox="1"/>
                  <p:nvPr/>
                </p:nvSpPr>
                <p:spPr>
                  <a:xfrm>
                    <a:off x="5275611" y="2341488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</a:t>
                    </a:r>
                  </a:p>
                </p:txBody>
              </p:sp>
            </p:grpSp>
            <p:grpSp>
              <p:nvGrpSpPr>
                <p:cNvPr id="238" name="Graphic 2">
                  <a:extLst>
                    <a:ext uri="{FF2B5EF4-FFF2-40B4-BE49-F238E27FC236}">
                      <a16:creationId xmlns:a16="http://schemas.microsoft.com/office/drawing/2014/main" id="{FF3C0091-A523-E51D-F1D0-059593C3DD5A}"/>
                    </a:ext>
                  </a:extLst>
                </p:cNvPr>
                <p:cNvGrpSpPr/>
                <p:nvPr/>
              </p:nvGrpSpPr>
              <p:grpSpPr>
                <a:xfrm>
                  <a:off x="5367051" y="2112653"/>
                  <a:ext cx="103944" cy="103944"/>
                  <a:chOff x="5367051" y="2112653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55F7CCE3-3A13-35FD-DEA3-9BEF1257CD95}"/>
                      </a:ext>
                    </a:extLst>
                  </p:cNvPr>
                  <p:cNvSpPr/>
                  <p:nvPr/>
                </p:nvSpPr>
                <p:spPr>
                  <a:xfrm>
                    <a:off x="5445009" y="2166118"/>
                    <a:ext cx="25986" cy="7424"/>
                  </a:xfrm>
                  <a:custGeom>
                    <a:avLst/>
                    <a:gdLst>
                      <a:gd name="connsiteX0" fmla="*/ 26689 w 25986"/>
                      <a:gd name="connsiteY0" fmla="*/ 131 h 7424"/>
                      <a:gd name="connsiteX1" fmla="*/ 703 w 25986"/>
                      <a:gd name="connsiteY1" fmla="*/ 131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689" y="131"/>
                        </a:moveTo>
                        <a:lnTo>
                          <a:pt x="703" y="131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0" name="TextBox 239">
                    <a:extLst>
                      <a:ext uri="{FF2B5EF4-FFF2-40B4-BE49-F238E27FC236}">
                        <a16:creationId xmlns:a16="http://schemas.microsoft.com/office/drawing/2014/main" id="{8479F346-3B93-EE45-CF85-2883C5E93C88}"/>
                      </a:ext>
                    </a:extLst>
                  </p:cNvPr>
                  <p:cNvSpPr txBox="1"/>
                  <p:nvPr/>
                </p:nvSpPr>
                <p:spPr>
                  <a:xfrm>
                    <a:off x="5275611" y="2066933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2</a:t>
                    </a:r>
                  </a:p>
                </p:txBody>
              </p:sp>
            </p:grpSp>
            <p:grpSp>
              <p:nvGrpSpPr>
                <p:cNvPr id="241" name="Graphic 2">
                  <a:extLst>
                    <a:ext uri="{FF2B5EF4-FFF2-40B4-BE49-F238E27FC236}">
                      <a16:creationId xmlns:a16="http://schemas.microsoft.com/office/drawing/2014/main" id="{92352E3E-2942-D143-188B-6C2CCF7B252E}"/>
                    </a:ext>
                  </a:extLst>
                </p:cNvPr>
                <p:cNvGrpSpPr/>
                <p:nvPr/>
              </p:nvGrpSpPr>
              <p:grpSpPr>
                <a:xfrm>
                  <a:off x="5367051" y="1838096"/>
                  <a:ext cx="103944" cy="103944"/>
                  <a:chOff x="5367051" y="1838096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EDC3B03B-3EA1-456F-E60E-D3DB8EDE502A}"/>
                      </a:ext>
                    </a:extLst>
                  </p:cNvPr>
                  <p:cNvSpPr/>
                  <p:nvPr/>
                </p:nvSpPr>
                <p:spPr>
                  <a:xfrm>
                    <a:off x="5445009" y="1891559"/>
                    <a:ext cx="25986" cy="7424"/>
                  </a:xfrm>
                  <a:custGeom>
                    <a:avLst/>
                    <a:gdLst>
                      <a:gd name="connsiteX0" fmla="*/ 26689 w 25986"/>
                      <a:gd name="connsiteY0" fmla="*/ 94 h 7424"/>
                      <a:gd name="connsiteX1" fmla="*/ 703 w 25986"/>
                      <a:gd name="connsiteY1" fmla="*/ 94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689" y="94"/>
                        </a:moveTo>
                        <a:lnTo>
                          <a:pt x="703" y="94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A9F76919-06E0-7760-A009-221F170E64A2}"/>
                      </a:ext>
                    </a:extLst>
                  </p:cNvPr>
                  <p:cNvSpPr txBox="1"/>
                  <p:nvPr/>
                </p:nvSpPr>
                <p:spPr>
                  <a:xfrm>
                    <a:off x="5275611" y="1792376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3</a:t>
                    </a:r>
                  </a:p>
                </p:txBody>
              </p:sp>
            </p:grpSp>
            <p:grpSp>
              <p:nvGrpSpPr>
                <p:cNvPr id="244" name="Graphic 2">
                  <a:extLst>
                    <a:ext uri="{FF2B5EF4-FFF2-40B4-BE49-F238E27FC236}">
                      <a16:creationId xmlns:a16="http://schemas.microsoft.com/office/drawing/2014/main" id="{02CBB535-3E0E-6614-D97A-4737A8FA28EC}"/>
                    </a:ext>
                  </a:extLst>
                </p:cNvPr>
                <p:cNvGrpSpPr/>
                <p:nvPr/>
              </p:nvGrpSpPr>
              <p:grpSpPr>
                <a:xfrm>
                  <a:off x="5367051" y="1563540"/>
                  <a:ext cx="103944" cy="103944"/>
                  <a:chOff x="5367051" y="1563540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A1DB7B84-2310-C44F-65C5-06E17E2BC713}"/>
                      </a:ext>
                    </a:extLst>
                  </p:cNvPr>
                  <p:cNvSpPr/>
                  <p:nvPr/>
                </p:nvSpPr>
                <p:spPr>
                  <a:xfrm>
                    <a:off x="5445009" y="1617002"/>
                    <a:ext cx="25986" cy="7424"/>
                  </a:xfrm>
                  <a:custGeom>
                    <a:avLst/>
                    <a:gdLst>
                      <a:gd name="connsiteX0" fmla="*/ 26689 w 25986"/>
                      <a:gd name="connsiteY0" fmla="*/ 57 h 7424"/>
                      <a:gd name="connsiteX1" fmla="*/ 703 w 25986"/>
                      <a:gd name="connsiteY1" fmla="*/ 57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26689" y="57"/>
                        </a:moveTo>
                        <a:lnTo>
                          <a:pt x="703" y="57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51B7A602-0E8B-201B-15F9-981E49E0F066}"/>
                      </a:ext>
                    </a:extLst>
                  </p:cNvPr>
                  <p:cNvSpPr txBox="1"/>
                  <p:nvPr/>
                </p:nvSpPr>
                <p:spPr>
                  <a:xfrm>
                    <a:off x="5275611" y="1517820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4</a:t>
                    </a:r>
                  </a:p>
                </p:txBody>
              </p:sp>
            </p:grp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A9E57F04-385E-EECF-73C0-59FAD9A4C8FE}"/>
                    </a:ext>
                  </a:extLst>
                </p:cNvPr>
                <p:cNvSpPr txBox="1"/>
                <p:nvPr/>
              </p:nvSpPr>
              <p:spPr>
                <a:xfrm rot="-5400000">
                  <a:off x="4962366" y="2101368"/>
                  <a:ext cx="650630" cy="195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Merge Gain</a:t>
                  </a:r>
                </a:p>
              </p:txBody>
            </p:sp>
          </p:grp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2F6A317-FAE8-0B3A-D53D-1727C7131D61}"/>
                  </a:ext>
                </a:extLst>
              </p:cNvPr>
              <p:cNvSpPr/>
              <p:nvPr/>
            </p:nvSpPr>
            <p:spPr>
              <a:xfrm>
                <a:off x="5550454" y="2213977"/>
                <a:ext cx="1589179" cy="454898"/>
              </a:xfrm>
              <a:custGeom>
                <a:avLst/>
                <a:gdLst>
                  <a:gd name="connsiteX0" fmla="*/ 71551 w 1589179"/>
                  <a:gd name="connsiteY0" fmla="*/ 434422 h 454898"/>
                  <a:gd name="connsiteX1" fmla="*/ 0 w 1589179"/>
                  <a:gd name="connsiteY1" fmla="*/ 454899 h 454898"/>
                  <a:gd name="connsiteX2" fmla="*/ 6564 w 1589179"/>
                  <a:gd name="connsiteY2" fmla="*/ 453020 h 454898"/>
                  <a:gd name="connsiteX3" fmla="*/ 110939 w 1589179"/>
                  <a:gd name="connsiteY3" fmla="*/ 423144 h 454898"/>
                  <a:gd name="connsiteX4" fmla="*/ 109625 w 1589179"/>
                  <a:gd name="connsiteY4" fmla="*/ 423522 h 454898"/>
                  <a:gd name="connsiteX5" fmla="*/ 151633 w 1589179"/>
                  <a:gd name="connsiteY5" fmla="*/ 411494 h 454898"/>
                  <a:gd name="connsiteX6" fmla="*/ 1023350 w 1589179"/>
                  <a:gd name="connsiteY6" fmla="*/ 161968 h 454898"/>
                  <a:gd name="connsiteX7" fmla="*/ 246816 w 1589179"/>
                  <a:gd name="connsiteY7" fmla="*/ 384254 h 454898"/>
                  <a:gd name="connsiteX8" fmla="*/ 163453 w 1589179"/>
                  <a:gd name="connsiteY8" fmla="*/ 408116 h 454898"/>
                  <a:gd name="connsiteX9" fmla="*/ 472488 w 1589179"/>
                  <a:gd name="connsiteY9" fmla="*/ 319652 h 454898"/>
                  <a:gd name="connsiteX10" fmla="*/ 282262 w 1589179"/>
                  <a:gd name="connsiteY10" fmla="*/ 374104 h 454898"/>
                  <a:gd name="connsiteX11" fmla="*/ 271756 w 1589179"/>
                  <a:gd name="connsiteY11" fmla="*/ 377111 h 454898"/>
                  <a:gd name="connsiteX12" fmla="*/ 156229 w 1589179"/>
                  <a:gd name="connsiteY12" fmla="*/ 410180 h 454898"/>
                  <a:gd name="connsiteX13" fmla="*/ 267160 w 1589179"/>
                  <a:gd name="connsiteY13" fmla="*/ 378425 h 454898"/>
                  <a:gd name="connsiteX14" fmla="*/ 314425 w 1589179"/>
                  <a:gd name="connsiteY14" fmla="*/ 364897 h 454898"/>
                  <a:gd name="connsiteX15" fmla="*/ 584866 w 1589179"/>
                  <a:gd name="connsiteY15" fmla="*/ 287481 h 454898"/>
                  <a:gd name="connsiteX16" fmla="*/ 239592 w 1589179"/>
                  <a:gd name="connsiteY16" fmla="*/ 386318 h 454898"/>
                  <a:gd name="connsiteX17" fmla="*/ 387943 w 1589179"/>
                  <a:gd name="connsiteY17" fmla="*/ 343856 h 454898"/>
                  <a:gd name="connsiteX18" fmla="*/ 360376 w 1589179"/>
                  <a:gd name="connsiteY18" fmla="*/ 351741 h 454898"/>
                  <a:gd name="connsiteX19" fmla="*/ 303919 w 1589179"/>
                  <a:gd name="connsiteY19" fmla="*/ 367904 h 454898"/>
                  <a:gd name="connsiteX20" fmla="*/ 274384 w 1589179"/>
                  <a:gd name="connsiteY20" fmla="*/ 376361 h 454898"/>
                  <a:gd name="connsiteX21" fmla="*/ 390572 w 1589179"/>
                  <a:gd name="connsiteY21" fmla="*/ 343099 h 454898"/>
                  <a:gd name="connsiteX22" fmla="*/ 683332 w 1589179"/>
                  <a:gd name="connsiteY22" fmla="*/ 259297 h 454898"/>
                  <a:gd name="connsiteX23" fmla="*/ 370221 w 1589179"/>
                  <a:gd name="connsiteY23" fmla="*/ 348927 h 454898"/>
                  <a:gd name="connsiteX24" fmla="*/ 561895 w 1589179"/>
                  <a:gd name="connsiteY24" fmla="*/ 294059 h 454898"/>
                  <a:gd name="connsiteX25" fmla="*/ 1305611 w 1589179"/>
                  <a:gd name="connsiteY25" fmla="*/ 81173 h 454898"/>
                  <a:gd name="connsiteX26" fmla="*/ 431266 w 1589179"/>
                  <a:gd name="connsiteY26" fmla="*/ 331450 h 454898"/>
                  <a:gd name="connsiteX27" fmla="*/ 869096 w 1589179"/>
                  <a:gd name="connsiteY27" fmla="*/ 206122 h 454898"/>
                  <a:gd name="connsiteX28" fmla="*/ 433627 w 1589179"/>
                  <a:gd name="connsiteY28" fmla="*/ 330774 h 454898"/>
                  <a:gd name="connsiteX29" fmla="*/ 534981 w 1589179"/>
                  <a:gd name="connsiteY29" fmla="*/ 301766 h 454898"/>
                  <a:gd name="connsiteX30" fmla="*/ 428905 w 1589179"/>
                  <a:gd name="connsiteY30" fmla="*/ 332125 h 454898"/>
                  <a:gd name="connsiteX31" fmla="*/ 1379129 w 1589179"/>
                  <a:gd name="connsiteY31" fmla="*/ 60132 h 454898"/>
                  <a:gd name="connsiteX32" fmla="*/ 758818 w 1589179"/>
                  <a:gd name="connsiteY32" fmla="*/ 237692 h 454898"/>
                  <a:gd name="connsiteX33" fmla="*/ 572393 w 1589179"/>
                  <a:gd name="connsiteY33" fmla="*/ 291052 h 454898"/>
                  <a:gd name="connsiteX34" fmla="*/ 1589179 w 1589179"/>
                  <a:gd name="connsiteY34" fmla="*/ 0 h 454898"/>
                  <a:gd name="connsiteX35" fmla="*/ 957709 w 1589179"/>
                  <a:gd name="connsiteY35" fmla="*/ 180760 h 45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589179" h="454898">
                    <a:moveTo>
                      <a:pt x="71551" y="434422"/>
                    </a:moveTo>
                    <a:lnTo>
                      <a:pt x="0" y="454899"/>
                    </a:lnTo>
                    <a:lnTo>
                      <a:pt x="6564" y="453020"/>
                    </a:lnTo>
                    <a:lnTo>
                      <a:pt x="110939" y="423144"/>
                    </a:lnTo>
                    <a:lnTo>
                      <a:pt x="109625" y="423522"/>
                    </a:lnTo>
                    <a:lnTo>
                      <a:pt x="151633" y="411494"/>
                    </a:lnTo>
                    <a:lnTo>
                      <a:pt x="1023350" y="161968"/>
                    </a:lnTo>
                    <a:lnTo>
                      <a:pt x="246816" y="384254"/>
                    </a:lnTo>
                    <a:lnTo>
                      <a:pt x="163453" y="408116"/>
                    </a:lnTo>
                    <a:lnTo>
                      <a:pt x="472488" y="319652"/>
                    </a:lnTo>
                    <a:lnTo>
                      <a:pt x="282262" y="374104"/>
                    </a:lnTo>
                    <a:lnTo>
                      <a:pt x="271756" y="377111"/>
                    </a:lnTo>
                    <a:lnTo>
                      <a:pt x="156229" y="410180"/>
                    </a:lnTo>
                    <a:lnTo>
                      <a:pt x="267160" y="378425"/>
                    </a:lnTo>
                    <a:lnTo>
                      <a:pt x="314425" y="364897"/>
                    </a:lnTo>
                    <a:lnTo>
                      <a:pt x="584866" y="287481"/>
                    </a:lnTo>
                    <a:lnTo>
                      <a:pt x="239592" y="386318"/>
                    </a:lnTo>
                    <a:lnTo>
                      <a:pt x="387943" y="343856"/>
                    </a:lnTo>
                    <a:lnTo>
                      <a:pt x="360376" y="351741"/>
                    </a:lnTo>
                    <a:lnTo>
                      <a:pt x="303919" y="367904"/>
                    </a:lnTo>
                    <a:lnTo>
                      <a:pt x="274384" y="376361"/>
                    </a:lnTo>
                    <a:lnTo>
                      <a:pt x="390572" y="343099"/>
                    </a:lnTo>
                    <a:lnTo>
                      <a:pt x="683332" y="259297"/>
                    </a:lnTo>
                    <a:lnTo>
                      <a:pt x="370221" y="348927"/>
                    </a:lnTo>
                    <a:lnTo>
                      <a:pt x="561895" y="294059"/>
                    </a:lnTo>
                    <a:lnTo>
                      <a:pt x="1305611" y="81173"/>
                    </a:lnTo>
                    <a:lnTo>
                      <a:pt x="431266" y="331450"/>
                    </a:lnTo>
                    <a:lnTo>
                      <a:pt x="869096" y="206122"/>
                    </a:lnTo>
                    <a:lnTo>
                      <a:pt x="433627" y="330774"/>
                    </a:lnTo>
                    <a:lnTo>
                      <a:pt x="534981" y="301766"/>
                    </a:lnTo>
                    <a:lnTo>
                      <a:pt x="428905" y="332125"/>
                    </a:lnTo>
                    <a:lnTo>
                      <a:pt x="1379129" y="60132"/>
                    </a:lnTo>
                    <a:lnTo>
                      <a:pt x="758818" y="237692"/>
                    </a:lnTo>
                    <a:lnTo>
                      <a:pt x="572393" y="291052"/>
                    </a:lnTo>
                    <a:lnTo>
                      <a:pt x="1589179" y="0"/>
                    </a:lnTo>
                    <a:lnTo>
                      <a:pt x="957709" y="180760"/>
                    </a:lnTo>
                  </a:path>
                </a:pathLst>
              </a:custGeom>
              <a:noFill/>
              <a:ln w="11127" cap="flat">
                <a:solidFill>
                  <a:srgbClr val="808080"/>
                </a:solidFill>
                <a:custDash>
                  <a:ds d="112500" sp="185625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72B5736-5469-D0DB-9F31-343BD34B517E}"/>
                  </a:ext>
                </a:extLst>
              </p:cNvPr>
              <p:cNvSpPr/>
              <p:nvPr/>
            </p:nvSpPr>
            <p:spPr>
              <a:xfrm>
                <a:off x="5470996" y="1422892"/>
                <a:ext cx="7424" cy="1552338"/>
              </a:xfrm>
              <a:custGeom>
                <a:avLst/>
                <a:gdLst>
                  <a:gd name="connsiteX0" fmla="*/ 0 w 7424"/>
                  <a:gd name="connsiteY0" fmla="*/ 1552338 h 1552338"/>
                  <a:gd name="connsiteX1" fmla="*/ 0 w 7424"/>
                  <a:gd name="connsiteY1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4" h="1552338">
                    <a:moveTo>
                      <a:pt x="0" y="1552338"/>
                    </a:moveTo>
                    <a:lnTo>
                      <a:pt x="0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9F70EC6-DBB6-0BBE-0494-D3102E01799B}"/>
                  </a:ext>
                </a:extLst>
              </p:cNvPr>
              <p:cNvSpPr/>
              <p:nvPr/>
            </p:nvSpPr>
            <p:spPr>
              <a:xfrm>
                <a:off x="7219091" y="1422892"/>
                <a:ext cx="7424" cy="1552338"/>
              </a:xfrm>
              <a:custGeom>
                <a:avLst/>
                <a:gdLst>
                  <a:gd name="connsiteX0" fmla="*/ 0 w 7424"/>
                  <a:gd name="connsiteY0" fmla="*/ 1552338 h 1552338"/>
                  <a:gd name="connsiteX1" fmla="*/ 0 w 7424"/>
                  <a:gd name="connsiteY1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4" h="1552338">
                    <a:moveTo>
                      <a:pt x="0" y="1552338"/>
                    </a:moveTo>
                    <a:lnTo>
                      <a:pt x="0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CBD2414-1C7E-A91F-9368-ECE4ECC1DCA9}"/>
                  </a:ext>
                </a:extLst>
              </p:cNvPr>
              <p:cNvSpPr/>
              <p:nvPr/>
            </p:nvSpPr>
            <p:spPr>
              <a:xfrm>
                <a:off x="5470996" y="2975230"/>
                <a:ext cx="1748095" cy="7424"/>
              </a:xfrm>
              <a:custGeom>
                <a:avLst/>
                <a:gdLst>
                  <a:gd name="connsiteX0" fmla="*/ 0 w 1748095"/>
                  <a:gd name="connsiteY0" fmla="*/ 0 h 7424"/>
                  <a:gd name="connsiteX1" fmla="*/ 1748096 w 1748095"/>
                  <a:gd name="connsiteY1" fmla="*/ 0 h 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8095" h="7424">
                    <a:moveTo>
                      <a:pt x="0" y="0"/>
                    </a:moveTo>
                    <a:lnTo>
                      <a:pt x="1748096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62E2182-552F-1C8E-F2D6-05E3F98DC5F6}"/>
                  </a:ext>
                </a:extLst>
              </p:cNvPr>
              <p:cNvSpPr/>
              <p:nvPr/>
            </p:nvSpPr>
            <p:spPr>
              <a:xfrm>
                <a:off x="5470996" y="1422892"/>
                <a:ext cx="1748095" cy="7424"/>
              </a:xfrm>
              <a:custGeom>
                <a:avLst/>
                <a:gdLst>
                  <a:gd name="connsiteX0" fmla="*/ 0 w 1748095"/>
                  <a:gd name="connsiteY0" fmla="*/ 0 h 7424"/>
                  <a:gd name="connsiteX1" fmla="*/ 1748096 w 1748095"/>
                  <a:gd name="connsiteY1" fmla="*/ 0 h 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8095" h="7424">
                    <a:moveTo>
                      <a:pt x="0" y="0"/>
                    </a:moveTo>
                    <a:lnTo>
                      <a:pt x="1748096" y="0"/>
                    </a:lnTo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B18B0D7C-CA6A-E87D-F156-D818E8C05603}"/>
                  </a:ext>
                </a:extLst>
              </p:cNvPr>
              <p:cNvSpPr txBox="1"/>
              <p:nvPr/>
            </p:nvSpPr>
            <p:spPr>
              <a:xfrm>
                <a:off x="5945482" y="1250953"/>
                <a:ext cx="799122" cy="195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ED Distribution</a:t>
                </a:r>
              </a:p>
            </p:txBody>
          </p:sp>
        </p:grpSp>
        <p:grpSp>
          <p:nvGrpSpPr>
            <p:cNvPr id="254" name="Graphic 2">
              <a:extLst>
                <a:ext uri="{FF2B5EF4-FFF2-40B4-BE49-F238E27FC236}">
                  <a16:creationId xmlns:a16="http://schemas.microsoft.com/office/drawing/2014/main" id="{103E44CD-9FDD-9026-8BF7-E83D0728EE02}"/>
                </a:ext>
              </a:extLst>
            </p:cNvPr>
            <p:cNvGrpSpPr/>
            <p:nvPr/>
          </p:nvGrpSpPr>
          <p:grpSpPr>
            <a:xfrm>
              <a:off x="2441901" y="1421110"/>
              <a:ext cx="181561" cy="1555605"/>
              <a:chOff x="2441901" y="1421110"/>
              <a:chExt cx="181561" cy="1555605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F8A0BBC-94E9-BC08-585B-2F4D081BE391}"/>
                  </a:ext>
                </a:extLst>
              </p:cNvPr>
              <p:cNvSpPr/>
              <p:nvPr/>
            </p:nvSpPr>
            <p:spPr>
              <a:xfrm>
                <a:off x="2441901" y="1422892"/>
                <a:ext cx="77616" cy="1552338"/>
              </a:xfrm>
              <a:custGeom>
                <a:avLst/>
                <a:gdLst>
                  <a:gd name="connsiteX0" fmla="*/ 0 w 77616"/>
                  <a:gd name="connsiteY0" fmla="*/ 1552338 h 1552338"/>
                  <a:gd name="connsiteX1" fmla="*/ 77617 w 77616"/>
                  <a:gd name="connsiteY1" fmla="*/ 1552338 h 1552338"/>
                  <a:gd name="connsiteX2" fmla="*/ 77617 w 77616"/>
                  <a:gd name="connsiteY2" fmla="*/ 0 h 1552338"/>
                  <a:gd name="connsiteX3" fmla="*/ 0 w 77616"/>
                  <a:gd name="connsiteY3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616" h="1552338">
                    <a:moveTo>
                      <a:pt x="0" y="1552338"/>
                    </a:moveTo>
                    <a:lnTo>
                      <a:pt x="77617" y="1552338"/>
                    </a:lnTo>
                    <a:lnTo>
                      <a:pt x="776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4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00369642-D853-67EE-5660-55A5C8F33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444040" y="1421110"/>
                <a:ext cx="74840" cy="1555605"/>
              </a:xfrm>
              <a:custGeom>
                <a:avLst/>
                <a:gdLst>
                  <a:gd name="connsiteX0" fmla="*/ 0 w 74840"/>
                  <a:gd name="connsiteY0" fmla="*/ 60 h 1555605"/>
                  <a:gd name="connsiteX1" fmla="*/ 74840 w 74840"/>
                  <a:gd name="connsiteY1" fmla="*/ 60 h 1555605"/>
                  <a:gd name="connsiteX2" fmla="*/ 74840 w 74840"/>
                  <a:gd name="connsiteY2" fmla="*/ 1555666 h 1555605"/>
                  <a:gd name="connsiteX3" fmla="*/ 0 w 74840"/>
                  <a:gd name="connsiteY3" fmla="*/ 1555666 h 155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0" h="1555605">
                    <a:moveTo>
                      <a:pt x="0" y="60"/>
                    </a:moveTo>
                    <a:lnTo>
                      <a:pt x="74840" y="60"/>
                    </a:lnTo>
                    <a:lnTo>
                      <a:pt x="74840" y="1555666"/>
                    </a:lnTo>
                    <a:lnTo>
                      <a:pt x="0" y="1555666"/>
                    </a:lnTo>
                    <a:close/>
                  </a:path>
                </a:pathLst>
              </a:custGeom>
            </p:spPr>
          </p:pic>
          <p:grpSp>
            <p:nvGrpSpPr>
              <p:cNvPr id="257" name="Graphic 2">
                <a:extLst>
                  <a:ext uri="{FF2B5EF4-FFF2-40B4-BE49-F238E27FC236}">
                    <a16:creationId xmlns:a16="http://schemas.microsoft.com/office/drawing/2014/main" id="{8C720FCD-BEF4-DD00-3B55-22F8D547FF72}"/>
                  </a:ext>
                </a:extLst>
              </p:cNvPr>
              <p:cNvGrpSpPr/>
              <p:nvPr/>
            </p:nvGrpSpPr>
            <p:grpSpPr>
              <a:xfrm>
                <a:off x="2519518" y="1505334"/>
                <a:ext cx="103944" cy="1311989"/>
                <a:chOff x="2519518" y="1505334"/>
                <a:chExt cx="103944" cy="1311989"/>
              </a:xfrm>
              <a:solidFill>
                <a:srgbClr val="000000"/>
              </a:solidFill>
            </p:grpSpPr>
            <p:grpSp>
              <p:nvGrpSpPr>
                <p:cNvPr id="258" name="Graphic 2">
                  <a:extLst>
                    <a:ext uri="{FF2B5EF4-FFF2-40B4-BE49-F238E27FC236}">
                      <a16:creationId xmlns:a16="http://schemas.microsoft.com/office/drawing/2014/main" id="{49D209DB-17CD-2CAA-604B-040D64A550E0}"/>
                    </a:ext>
                  </a:extLst>
                </p:cNvPr>
                <p:cNvGrpSpPr/>
                <p:nvPr/>
              </p:nvGrpSpPr>
              <p:grpSpPr>
                <a:xfrm>
                  <a:off x="2519518" y="2713379"/>
                  <a:ext cx="103944" cy="103944"/>
                  <a:chOff x="2519518" y="2713379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BA6D672E-E02A-D88E-15D9-E8436C246111}"/>
                      </a:ext>
                    </a:extLst>
                  </p:cNvPr>
                  <p:cNvSpPr/>
                  <p:nvPr/>
                </p:nvSpPr>
                <p:spPr>
                  <a:xfrm>
                    <a:off x="2519518" y="2766844"/>
                    <a:ext cx="25986" cy="7424"/>
                  </a:xfrm>
                  <a:custGeom>
                    <a:avLst/>
                    <a:gdLst>
                      <a:gd name="connsiteX0" fmla="*/ 305 w 25986"/>
                      <a:gd name="connsiteY0" fmla="*/ 211 h 7424"/>
                      <a:gd name="connsiteX1" fmla="*/ 26292 w 25986"/>
                      <a:gd name="connsiteY1" fmla="*/ 211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305" y="211"/>
                        </a:moveTo>
                        <a:lnTo>
                          <a:pt x="26292" y="211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4D951A34-B587-3BED-7CF2-BDED74A01ABC}"/>
                      </a:ext>
                    </a:extLst>
                  </p:cNvPr>
                  <p:cNvSpPr txBox="1"/>
                  <p:nvPr/>
                </p:nvSpPr>
                <p:spPr>
                  <a:xfrm>
                    <a:off x="2480050" y="2667659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261" name="Graphic 2">
                  <a:extLst>
                    <a:ext uri="{FF2B5EF4-FFF2-40B4-BE49-F238E27FC236}">
                      <a16:creationId xmlns:a16="http://schemas.microsoft.com/office/drawing/2014/main" id="{B1EE2B21-4781-8A1E-1497-2DCF2A8B1FCE}"/>
                    </a:ext>
                  </a:extLst>
                </p:cNvPr>
                <p:cNvGrpSpPr/>
                <p:nvPr/>
              </p:nvGrpSpPr>
              <p:grpSpPr>
                <a:xfrm>
                  <a:off x="2519518" y="2411368"/>
                  <a:ext cx="103944" cy="103944"/>
                  <a:chOff x="2519518" y="2411368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146A0F1C-717C-E476-57D0-A2E07522FC7B}"/>
                      </a:ext>
                    </a:extLst>
                  </p:cNvPr>
                  <p:cNvSpPr/>
                  <p:nvPr/>
                </p:nvSpPr>
                <p:spPr>
                  <a:xfrm>
                    <a:off x="2519518" y="2464832"/>
                    <a:ext cx="25986" cy="7424"/>
                  </a:xfrm>
                  <a:custGeom>
                    <a:avLst/>
                    <a:gdLst>
                      <a:gd name="connsiteX0" fmla="*/ 305 w 25986"/>
                      <a:gd name="connsiteY0" fmla="*/ 171 h 7424"/>
                      <a:gd name="connsiteX1" fmla="*/ 26292 w 25986"/>
                      <a:gd name="connsiteY1" fmla="*/ 171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305" y="171"/>
                        </a:moveTo>
                        <a:lnTo>
                          <a:pt x="26292" y="171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0303515E-846B-25BF-B2FC-6254745DEBA0}"/>
                      </a:ext>
                    </a:extLst>
                  </p:cNvPr>
                  <p:cNvSpPr txBox="1"/>
                  <p:nvPr/>
                </p:nvSpPr>
                <p:spPr>
                  <a:xfrm>
                    <a:off x="2480050" y="2365648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</a:t>
                    </a:r>
                  </a:p>
                </p:txBody>
              </p:sp>
            </p:grpSp>
            <p:grpSp>
              <p:nvGrpSpPr>
                <p:cNvPr id="264" name="Graphic 2">
                  <a:extLst>
                    <a:ext uri="{FF2B5EF4-FFF2-40B4-BE49-F238E27FC236}">
                      <a16:creationId xmlns:a16="http://schemas.microsoft.com/office/drawing/2014/main" id="{5C40B8D3-B8E7-8110-2DE7-6B9D14406D1B}"/>
                    </a:ext>
                  </a:extLst>
                </p:cNvPr>
                <p:cNvGrpSpPr/>
                <p:nvPr/>
              </p:nvGrpSpPr>
              <p:grpSpPr>
                <a:xfrm>
                  <a:off x="2519518" y="2109357"/>
                  <a:ext cx="103944" cy="103944"/>
                  <a:chOff x="2519518" y="2109357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66D721D5-BF5C-9494-25EA-E5BE8C029A2D}"/>
                      </a:ext>
                    </a:extLst>
                  </p:cNvPr>
                  <p:cNvSpPr/>
                  <p:nvPr/>
                </p:nvSpPr>
                <p:spPr>
                  <a:xfrm>
                    <a:off x="2519518" y="2162821"/>
                    <a:ext cx="25986" cy="7424"/>
                  </a:xfrm>
                  <a:custGeom>
                    <a:avLst/>
                    <a:gdLst>
                      <a:gd name="connsiteX0" fmla="*/ 305 w 25986"/>
                      <a:gd name="connsiteY0" fmla="*/ 130 h 7424"/>
                      <a:gd name="connsiteX1" fmla="*/ 26292 w 25986"/>
                      <a:gd name="connsiteY1" fmla="*/ 130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305" y="130"/>
                        </a:moveTo>
                        <a:lnTo>
                          <a:pt x="26292" y="130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TextBox 265">
                    <a:extLst>
                      <a:ext uri="{FF2B5EF4-FFF2-40B4-BE49-F238E27FC236}">
                        <a16:creationId xmlns:a16="http://schemas.microsoft.com/office/drawing/2014/main" id="{2002C6DA-F7DD-541A-FCB6-1D0D5A1CB52F}"/>
                      </a:ext>
                    </a:extLst>
                  </p:cNvPr>
                  <p:cNvSpPr txBox="1"/>
                  <p:nvPr/>
                </p:nvSpPr>
                <p:spPr>
                  <a:xfrm>
                    <a:off x="2480050" y="2063637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2</a:t>
                    </a:r>
                  </a:p>
                </p:txBody>
              </p:sp>
            </p:grpSp>
            <p:grpSp>
              <p:nvGrpSpPr>
                <p:cNvPr id="267" name="Graphic 2">
                  <a:extLst>
                    <a:ext uri="{FF2B5EF4-FFF2-40B4-BE49-F238E27FC236}">
                      <a16:creationId xmlns:a16="http://schemas.microsoft.com/office/drawing/2014/main" id="{E4CBFCCC-B97B-1A09-28EC-7CB9875BF5EC}"/>
                    </a:ext>
                  </a:extLst>
                </p:cNvPr>
                <p:cNvGrpSpPr/>
                <p:nvPr/>
              </p:nvGrpSpPr>
              <p:grpSpPr>
                <a:xfrm>
                  <a:off x="2519518" y="1807345"/>
                  <a:ext cx="103944" cy="103944"/>
                  <a:chOff x="2519518" y="1807345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363858FC-BF2F-137D-1496-A162CB61DB35}"/>
                      </a:ext>
                    </a:extLst>
                  </p:cNvPr>
                  <p:cNvSpPr/>
                  <p:nvPr/>
                </p:nvSpPr>
                <p:spPr>
                  <a:xfrm>
                    <a:off x="2519518" y="1860808"/>
                    <a:ext cx="25986" cy="7424"/>
                  </a:xfrm>
                  <a:custGeom>
                    <a:avLst/>
                    <a:gdLst>
                      <a:gd name="connsiteX0" fmla="*/ 305 w 25986"/>
                      <a:gd name="connsiteY0" fmla="*/ 89 h 7424"/>
                      <a:gd name="connsiteX1" fmla="*/ 26292 w 25986"/>
                      <a:gd name="connsiteY1" fmla="*/ 89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305" y="89"/>
                        </a:moveTo>
                        <a:lnTo>
                          <a:pt x="26292" y="89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TextBox 268">
                    <a:extLst>
                      <a:ext uri="{FF2B5EF4-FFF2-40B4-BE49-F238E27FC236}">
                        <a16:creationId xmlns:a16="http://schemas.microsoft.com/office/drawing/2014/main" id="{A7FC10F8-A1E7-7A5B-5CF8-4B5AC683B789}"/>
                      </a:ext>
                    </a:extLst>
                  </p:cNvPr>
                  <p:cNvSpPr txBox="1"/>
                  <p:nvPr/>
                </p:nvSpPr>
                <p:spPr>
                  <a:xfrm>
                    <a:off x="2480050" y="1761625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3</a:t>
                    </a:r>
                  </a:p>
                </p:txBody>
              </p:sp>
            </p:grpSp>
            <p:grpSp>
              <p:nvGrpSpPr>
                <p:cNvPr id="270" name="Graphic 2">
                  <a:extLst>
                    <a:ext uri="{FF2B5EF4-FFF2-40B4-BE49-F238E27FC236}">
                      <a16:creationId xmlns:a16="http://schemas.microsoft.com/office/drawing/2014/main" id="{479ABB34-A8D5-74CE-A16A-2EB3A35E4F50}"/>
                    </a:ext>
                  </a:extLst>
                </p:cNvPr>
                <p:cNvGrpSpPr/>
                <p:nvPr/>
              </p:nvGrpSpPr>
              <p:grpSpPr>
                <a:xfrm>
                  <a:off x="2519518" y="1505334"/>
                  <a:ext cx="103944" cy="103944"/>
                  <a:chOff x="2519518" y="1505334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7B628D36-D2CB-EF3D-D7CB-FDEE40564247}"/>
                      </a:ext>
                    </a:extLst>
                  </p:cNvPr>
                  <p:cNvSpPr/>
                  <p:nvPr/>
                </p:nvSpPr>
                <p:spPr>
                  <a:xfrm>
                    <a:off x="2519518" y="1558797"/>
                    <a:ext cx="25986" cy="7424"/>
                  </a:xfrm>
                  <a:custGeom>
                    <a:avLst/>
                    <a:gdLst>
                      <a:gd name="connsiteX0" fmla="*/ 305 w 25986"/>
                      <a:gd name="connsiteY0" fmla="*/ 49 h 7424"/>
                      <a:gd name="connsiteX1" fmla="*/ 26292 w 25986"/>
                      <a:gd name="connsiteY1" fmla="*/ 49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305" y="49"/>
                        </a:moveTo>
                        <a:lnTo>
                          <a:pt x="26292" y="49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9253E584-BA49-FDFE-DB96-548B09E570CD}"/>
                      </a:ext>
                    </a:extLst>
                  </p:cNvPr>
                  <p:cNvSpPr txBox="1"/>
                  <p:nvPr/>
                </p:nvSpPr>
                <p:spPr>
                  <a:xfrm>
                    <a:off x="2480050" y="1459614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4</a:t>
                    </a:r>
                  </a:p>
                </p:txBody>
              </p:sp>
            </p:grpSp>
          </p:grp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7046EB1-CC38-B1A3-4F5B-B17F2616C309}"/>
                  </a:ext>
                </a:extLst>
              </p:cNvPr>
              <p:cNvSpPr/>
              <p:nvPr/>
            </p:nvSpPr>
            <p:spPr>
              <a:xfrm>
                <a:off x="2441901" y="1422892"/>
                <a:ext cx="77616" cy="1552338"/>
              </a:xfrm>
              <a:custGeom>
                <a:avLst/>
                <a:gdLst>
                  <a:gd name="connsiteX0" fmla="*/ 0 w 77616"/>
                  <a:gd name="connsiteY0" fmla="*/ 1552338 h 1552338"/>
                  <a:gd name="connsiteX1" fmla="*/ 38809 w 77616"/>
                  <a:gd name="connsiteY1" fmla="*/ 1552338 h 1552338"/>
                  <a:gd name="connsiteX2" fmla="*/ 77617 w 77616"/>
                  <a:gd name="connsiteY2" fmla="*/ 1552338 h 1552338"/>
                  <a:gd name="connsiteX3" fmla="*/ 77617 w 77616"/>
                  <a:gd name="connsiteY3" fmla="*/ 0 h 1552338"/>
                  <a:gd name="connsiteX4" fmla="*/ 38809 w 77616"/>
                  <a:gd name="connsiteY4" fmla="*/ 0 h 1552338"/>
                  <a:gd name="connsiteX5" fmla="*/ 0 w 77616"/>
                  <a:gd name="connsiteY5" fmla="*/ 0 h 1552338"/>
                  <a:gd name="connsiteX6" fmla="*/ 0 w 77616"/>
                  <a:gd name="connsiteY6" fmla="*/ 1552338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616" h="1552338">
                    <a:moveTo>
                      <a:pt x="0" y="1552338"/>
                    </a:moveTo>
                    <a:lnTo>
                      <a:pt x="38809" y="1552338"/>
                    </a:lnTo>
                    <a:lnTo>
                      <a:pt x="77617" y="1552338"/>
                    </a:lnTo>
                    <a:lnTo>
                      <a:pt x="77617" y="0"/>
                    </a:lnTo>
                    <a:lnTo>
                      <a:pt x="38809" y="0"/>
                    </a:lnTo>
                    <a:lnTo>
                      <a:pt x="0" y="0"/>
                    </a:lnTo>
                    <a:lnTo>
                      <a:pt x="0" y="1552338"/>
                    </a:lnTo>
                    <a:close/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4" name="Graphic 2">
              <a:extLst>
                <a:ext uri="{FF2B5EF4-FFF2-40B4-BE49-F238E27FC236}">
                  <a16:creationId xmlns:a16="http://schemas.microsoft.com/office/drawing/2014/main" id="{958A4C70-C0B6-F6E2-DD0A-8FF5EFEC8493}"/>
                </a:ext>
              </a:extLst>
            </p:cNvPr>
            <p:cNvGrpSpPr/>
            <p:nvPr/>
          </p:nvGrpSpPr>
          <p:grpSpPr>
            <a:xfrm>
              <a:off x="4885126" y="1421110"/>
              <a:ext cx="181561" cy="1555605"/>
              <a:chOff x="4885126" y="1421110"/>
              <a:chExt cx="181561" cy="1555605"/>
            </a:xfrm>
          </p:grpSpPr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964BF63-0440-5E22-CE7B-EC3177AD996D}"/>
                  </a:ext>
                </a:extLst>
              </p:cNvPr>
              <p:cNvSpPr/>
              <p:nvPr/>
            </p:nvSpPr>
            <p:spPr>
              <a:xfrm>
                <a:off x="4885126" y="1422892"/>
                <a:ext cx="77617" cy="1552338"/>
              </a:xfrm>
              <a:custGeom>
                <a:avLst/>
                <a:gdLst>
                  <a:gd name="connsiteX0" fmla="*/ 0 w 77617"/>
                  <a:gd name="connsiteY0" fmla="*/ 1552338 h 1552338"/>
                  <a:gd name="connsiteX1" fmla="*/ 77617 w 77617"/>
                  <a:gd name="connsiteY1" fmla="*/ 1552338 h 1552338"/>
                  <a:gd name="connsiteX2" fmla="*/ 77617 w 77617"/>
                  <a:gd name="connsiteY2" fmla="*/ 0 h 1552338"/>
                  <a:gd name="connsiteX3" fmla="*/ 0 w 77617"/>
                  <a:gd name="connsiteY3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617" h="1552338">
                    <a:moveTo>
                      <a:pt x="0" y="1552338"/>
                    </a:moveTo>
                    <a:lnTo>
                      <a:pt x="77617" y="1552338"/>
                    </a:lnTo>
                    <a:lnTo>
                      <a:pt x="776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4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76" name="Picture 275">
                <a:extLst>
                  <a:ext uri="{FF2B5EF4-FFF2-40B4-BE49-F238E27FC236}">
                    <a16:creationId xmlns:a16="http://schemas.microsoft.com/office/drawing/2014/main" id="{D572D3A5-F1DE-8ED0-A920-0343F7E75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4887035" y="1421110"/>
                <a:ext cx="74840" cy="1555605"/>
              </a:xfrm>
              <a:custGeom>
                <a:avLst/>
                <a:gdLst>
                  <a:gd name="connsiteX0" fmla="*/ 0 w 74840"/>
                  <a:gd name="connsiteY0" fmla="*/ 60 h 1555605"/>
                  <a:gd name="connsiteX1" fmla="*/ 74840 w 74840"/>
                  <a:gd name="connsiteY1" fmla="*/ 60 h 1555605"/>
                  <a:gd name="connsiteX2" fmla="*/ 74840 w 74840"/>
                  <a:gd name="connsiteY2" fmla="*/ 1555666 h 1555605"/>
                  <a:gd name="connsiteX3" fmla="*/ 0 w 74840"/>
                  <a:gd name="connsiteY3" fmla="*/ 1555666 h 155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0" h="1555605">
                    <a:moveTo>
                      <a:pt x="0" y="60"/>
                    </a:moveTo>
                    <a:lnTo>
                      <a:pt x="74840" y="60"/>
                    </a:lnTo>
                    <a:lnTo>
                      <a:pt x="74840" y="1555666"/>
                    </a:lnTo>
                    <a:lnTo>
                      <a:pt x="0" y="1555666"/>
                    </a:lnTo>
                    <a:close/>
                  </a:path>
                </a:pathLst>
              </a:custGeom>
            </p:spPr>
          </p:pic>
          <p:grpSp>
            <p:nvGrpSpPr>
              <p:cNvPr id="277" name="Graphic 2">
                <a:extLst>
                  <a:ext uri="{FF2B5EF4-FFF2-40B4-BE49-F238E27FC236}">
                    <a16:creationId xmlns:a16="http://schemas.microsoft.com/office/drawing/2014/main" id="{2F846D1B-FE81-0C38-1626-25E004DF8F59}"/>
                  </a:ext>
                </a:extLst>
              </p:cNvPr>
              <p:cNvGrpSpPr/>
              <p:nvPr/>
            </p:nvGrpSpPr>
            <p:grpSpPr>
              <a:xfrm>
                <a:off x="4962743" y="1505334"/>
                <a:ext cx="103944" cy="1311989"/>
                <a:chOff x="4962743" y="1505334"/>
                <a:chExt cx="103944" cy="1311989"/>
              </a:xfrm>
              <a:solidFill>
                <a:srgbClr val="000000"/>
              </a:solidFill>
            </p:grpSpPr>
            <p:grpSp>
              <p:nvGrpSpPr>
                <p:cNvPr id="278" name="Graphic 2">
                  <a:extLst>
                    <a:ext uri="{FF2B5EF4-FFF2-40B4-BE49-F238E27FC236}">
                      <a16:creationId xmlns:a16="http://schemas.microsoft.com/office/drawing/2014/main" id="{D9D10CA4-51FA-A148-C392-C1A00F0CE09E}"/>
                    </a:ext>
                  </a:extLst>
                </p:cNvPr>
                <p:cNvGrpSpPr/>
                <p:nvPr/>
              </p:nvGrpSpPr>
              <p:grpSpPr>
                <a:xfrm>
                  <a:off x="4962743" y="2713379"/>
                  <a:ext cx="103944" cy="103944"/>
                  <a:chOff x="4962743" y="2713379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1F041663-E68E-FD30-CAB9-3A63DDB7FA66}"/>
                      </a:ext>
                    </a:extLst>
                  </p:cNvPr>
                  <p:cNvSpPr/>
                  <p:nvPr/>
                </p:nvSpPr>
                <p:spPr>
                  <a:xfrm>
                    <a:off x="4962743" y="2766844"/>
                    <a:ext cx="25986" cy="7424"/>
                  </a:xfrm>
                  <a:custGeom>
                    <a:avLst/>
                    <a:gdLst>
                      <a:gd name="connsiteX0" fmla="*/ 634 w 25986"/>
                      <a:gd name="connsiteY0" fmla="*/ 211 h 7424"/>
                      <a:gd name="connsiteX1" fmla="*/ 26621 w 25986"/>
                      <a:gd name="connsiteY1" fmla="*/ 211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634" y="211"/>
                        </a:moveTo>
                        <a:lnTo>
                          <a:pt x="26621" y="211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AC433430-B600-5068-1BB1-835F791070B4}"/>
                      </a:ext>
                    </a:extLst>
                  </p:cNvPr>
                  <p:cNvSpPr txBox="1"/>
                  <p:nvPr/>
                </p:nvSpPr>
                <p:spPr>
                  <a:xfrm>
                    <a:off x="4923276" y="2667659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281" name="Graphic 2">
                  <a:extLst>
                    <a:ext uri="{FF2B5EF4-FFF2-40B4-BE49-F238E27FC236}">
                      <a16:creationId xmlns:a16="http://schemas.microsoft.com/office/drawing/2014/main" id="{5BE43931-CC30-EA3D-6A60-60149E940E49}"/>
                    </a:ext>
                  </a:extLst>
                </p:cNvPr>
                <p:cNvGrpSpPr/>
                <p:nvPr/>
              </p:nvGrpSpPr>
              <p:grpSpPr>
                <a:xfrm>
                  <a:off x="4962743" y="2411368"/>
                  <a:ext cx="103944" cy="103944"/>
                  <a:chOff x="4962743" y="2411368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817FD933-02D2-ED7A-6631-DE9A8AA8AABD}"/>
                      </a:ext>
                    </a:extLst>
                  </p:cNvPr>
                  <p:cNvSpPr/>
                  <p:nvPr/>
                </p:nvSpPr>
                <p:spPr>
                  <a:xfrm>
                    <a:off x="4962743" y="2464832"/>
                    <a:ext cx="25986" cy="7424"/>
                  </a:xfrm>
                  <a:custGeom>
                    <a:avLst/>
                    <a:gdLst>
                      <a:gd name="connsiteX0" fmla="*/ 634 w 25986"/>
                      <a:gd name="connsiteY0" fmla="*/ 171 h 7424"/>
                      <a:gd name="connsiteX1" fmla="*/ 26621 w 25986"/>
                      <a:gd name="connsiteY1" fmla="*/ 171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634" y="171"/>
                        </a:moveTo>
                        <a:lnTo>
                          <a:pt x="26621" y="171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8AF4BE95-D4F2-C4DB-9825-AC7013F470ED}"/>
                      </a:ext>
                    </a:extLst>
                  </p:cNvPr>
                  <p:cNvSpPr txBox="1"/>
                  <p:nvPr/>
                </p:nvSpPr>
                <p:spPr>
                  <a:xfrm>
                    <a:off x="4923276" y="2365648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 dirty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</a:t>
                    </a:r>
                  </a:p>
                </p:txBody>
              </p:sp>
            </p:grpSp>
            <p:grpSp>
              <p:nvGrpSpPr>
                <p:cNvPr id="284" name="Graphic 2">
                  <a:extLst>
                    <a:ext uri="{FF2B5EF4-FFF2-40B4-BE49-F238E27FC236}">
                      <a16:creationId xmlns:a16="http://schemas.microsoft.com/office/drawing/2014/main" id="{B176E624-8EC3-398F-D19B-78407F9D77C6}"/>
                    </a:ext>
                  </a:extLst>
                </p:cNvPr>
                <p:cNvGrpSpPr/>
                <p:nvPr/>
              </p:nvGrpSpPr>
              <p:grpSpPr>
                <a:xfrm>
                  <a:off x="4962743" y="2109357"/>
                  <a:ext cx="103944" cy="103944"/>
                  <a:chOff x="4962743" y="2109357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2AFEBFAD-88EC-D660-F3DC-A8C5A310DE81}"/>
                      </a:ext>
                    </a:extLst>
                  </p:cNvPr>
                  <p:cNvSpPr/>
                  <p:nvPr/>
                </p:nvSpPr>
                <p:spPr>
                  <a:xfrm>
                    <a:off x="4962743" y="2162821"/>
                    <a:ext cx="25986" cy="7424"/>
                  </a:xfrm>
                  <a:custGeom>
                    <a:avLst/>
                    <a:gdLst>
                      <a:gd name="connsiteX0" fmla="*/ 634 w 25986"/>
                      <a:gd name="connsiteY0" fmla="*/ 130 h 7424"/>
                      <a:gd name="connsiteX1" fmla="*/ 26621 w 25986"/>
                      <a:gd name="connsiteY1" fmla="*/ 130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634" y="130"/>
                        </a:moveTo>
                        <a:lnTo>
                          <a:pt x="26621" y="130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6" name="TextBox 285">
                    <a:extLst>
                      <a:ext uri="{FF2B5EF4-FFF2-40B4-BE49-F238E27FC236}">
                        <a16:creationId xmlns:a16="http://schemas.microsoft.com/office/drawing/2014/main" id="{E0E0406A-86A6-5BFD-C7B6-DB3B7442DD96}"/>
                      </a:ext>
                    </a:extLst>
                  </p:cNvPr>
                  <p:cNvSpPr txBox="1"/>
                  <p:nvPr/>
                </p:nvSpPr>
                <p:spPr>
                  <a:xfrm>
                    <a:off x="4923276" y="2063637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2</a:t>
                    </a:r>
                  </a:p>
                </p:txBody>
              </p:sp>
            </p:grpSp>
            <p:grpSp>
              <p:nvGrpSpPr>
                <p:cNvPr id="287" name="Graphic 2">
                  <a:extLst>
                    <a:ext uri="{FF2B5EF4-FFF2-40B4-BE49-F238E27FC236}">
                      <a16:creationId xmlns:a16="http://schemas.microsoft.com/office/drawing/2014/main" id="{18630563-7B63-DEA3-B712-29AF96243EEF}"/>
                    </a:ext>
                  </a:extLst>
                </p:cNvPr>
                <p:cNvGrpSpPr/>
                <p:nvPr/>
              </p:nvGrpSpPr>
              <p:grpSpPr>
                <a:xfrm>
                  <a:off x="4962743" y="1807345"/>
                  <a:ext cx="103944" cy="103944"/>
                  <a:chOff x="4962743" y="1807345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AEBD4E04-86DF-0CEE-FE12-082734B2308D}"/>
                      </a:ext>
                    </a:extLst>
                  </p:cNvPr>
                  <p:cNvSpPr/>
                  <p:nvPr/>
                </p:nvSpPr>
                <p:spPr>
                  <a:xfrm>
                    <a:off x="4962743" y="1860808"/>
                    <a:ext cx="25986" cy="7424"/>
                  </a:xfrm>
                  <a:custGeom>
                    <a:avLst/>
                    <a:gdLst>
                      <a:gd name="connsiteX0" fmla="*/ 634 w 25986"/>
                      <a:gd name="connsiteY0" fmla="*/ 89 h 7424"/>
                      <a:gd name="connsiteX1" fmla="*/ 26621 w 25986"/>
                      <a:gd name="connsiteY1" fmla="*/ 89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634" y="89"/>
                        </a:moveTo>
                        <a:lnTo>
                          <a:pt x="26621" y="89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TextBox 288">
                    <a:extLst>
                      <a:ext uri="{FF2B5EF4-FFF2-40B4-BE49-F238E27FC236}">
                        <a16:creationId xmlns:a16="http://schemas.microsoft.com/office/drawing/2014/main" id="{2B6922F8-9731-ADE8-A354-F60E8C7B72E3}"/>
                      </a:ext>
                    </a:extLst>
                  </p:cNvPr>
                  <p:cNvSpPr txBox="1"/>
                  <p:nvPr/>
                </p:nvSpPr>
                <p:spPr>
                  <a:xfrm>
                    <a:off x="4923276" y="1761625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3</a:t>
                    </a:r>
                  </a:p>
                </p:txBody>
              </p:sp>
            </p:grpSp>
            <p:grpSp>
              <p:nvGrpSpPr>
                <p:cNvPr id="290" name="Graphic 2">
                  <a:extLst>
                    <a:ext uri="{FF2B5EF4-FFF2-40B4-BE49-F238E27FC236}">
                      <a16:creationId xmlns:a16="http://schemas.microsoft.com/office/drawing/2014/main" id="{47245873-3F09-B09C-1084-E428AB6D8A5E}"/>
                    </a:ext>
                  </a:extLst>
                </p:cNvPr>
                <p:cNvGrpSpPr/>
                <p:nvPr/>
              </p:nvGrpSpPr>
              <p:grpSpPr>
                <a:xfrm>
                  <a:off x="4962743" y="1505334"/>
                  <a:ext cx="103944" cy="103944"/>
                  <a:chOff x="4962743" y="1505334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E403D175-34C1-6562-42E5-BEFE3F94255F}"/>
                      </a:ext>
                    </a:extLst>
                  </p:cNvPr>
                  <p:cNvSpPr/>
                  <p:nvPr/>
                </p:nvSpPr>
                <p:spPr>
                  <a:xfrm>
                    <a:off x="4962743" y="1558797"/>
                    <a:ext cx="25986" cy="7424"/>
                  </a:xfrm>
                  <a:custGeom>
                    <a:avLst/>
                    <a:gdLst>
                      <a:gd name="connsiteX0" fmla="*/ 634 w 25986"/>
                      <a:gd name="connsiteY0" fmla="*/ 49 h 7424"/>
                      <a:gd name="connsiteX1" fmla="*/ 26621 w 25986"/>
                      <a:gd name="connsiteY1" fmla="*/ 49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634" y="49"/>
                        </a:moveTo>
                        <a:lnTo>
                          <a:pt x="26621" y="49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97E6CC7E-A87C-F49F-08C3-A78AB556967D}"/>
                      </a:ext>
                    </a:extLst>
                  </p:cNvPr>
                  <p:cNvSpPr txBox="1"/>
                  <p:nvPr/>
                </p:nvSpPr>
                <p:spPr>
                  <a:xfrm>
                    <a:off x="4923276" y="1459614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4</a:t>
                    </a:r>
                  </a:p>
                </p:txBody>
              </p:sp>
            </p:grpSp>
          </p:grp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3788F1A-33B5-4C79-526F-2C76D7F73093}"/>
                  </a:ext>
                </a:extLst>
              </p:cNvPr>
              <p:cNvSpPr/>
              <p:nvPr/>
            </p:nvSpPr>
            <p:spPr>
              <a:xfrm>
                <a:off x="4885126" y="1422892"/>
                <a:ext cx="77617" cy="1552338"/>
              </a:xfrm>
              <a:custGeom>
                <a:avLst/>
                <a:gdLst>
                  <a:gd name="connsiteX0" fmla="*/ 0 w 77617"/>
                  <a:gd name="connsiteY0" fmla="*/ 1552338 h 1552338"/>
                  <a:gd name="connsiteX1" fmla="*/ 38809 w 77617"/>
                  <a:gd name="connsiteY1" fmla="*/ 1552338 h 1552338"/>
                  <a:gd name="connsiteX2" fmla="*/ 77617 w 77617"/>
                  <a:gd name="connsiteY2" fmla="*/ 1552338 h 1552338"/>
                  <a:gd name="connsiteX3" fmla="*/ 77617 w 77617"/>
                  <a:gd name="connsiteY3" fmla="*/ 0 h 1552338"/>
                  <a:gd name="connsiteX4" fmla="*/ 38809 w 77617"/>
                  <a:gd name="connsiteY4" fmla="*/ 0 h 1552338"/>
                  <a:gd name="connsiteX5" fmla="*/ 0 w 77617"/>
                  <a:gd name="connsiteY5" fmla="*/ 0 h 1552338"/>
                  <a:gd name="connsiteX6" fmla="*/ 0 w 77617"/>
                  <a:gd name="connsiteY6" fmla="*/ 1552338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617" h="1552338">
                    <a:moveTo>
                      <a:pt x="0" y="1552338"/>
                    </a:moveTo>
                    <a:lnTo>
                      <a:pt x="38809" y="1552338"/>
                    </a:lnTo>
                    <a:lnTo>
                      <a:pt x="77617" y="1552338"/>
                    </a:lnTo>
                    <a:lnTo>
                      <a:pt x="77617" y="0"/>
                    </a:lnTo>
                    <a:lnTo>
                      <a:pt x="38809" y="0"/>
                    </a:lnTo>
                    <a:lnTo>
                      <a:pt x="0" y="0"/>
                    </a:lnTo>
                    <a:lnTo>
                      <a:pt x="0" y="1552338"/>
                    </a:lnTo>
                    <a:close/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4" name="Graphic 2">
              <a:extLst>
                <a:ext uri="{FF2B5EF4-FFF2-40B4-BE49-F238E27FC236}">
                  <a16:creationId xmlns:a16="http://schemas.microsoft.com/office/drawing/2014/main" id="{A0CBB2E0-37A4-7224-0F0C-5BD358153104}"/>
                </a:ext>
              </a:extLst>
            </p:cNvPr>
            <p:cNvGrpSpPr/>
            <p:nvPr/>
          </p:nvGrpSpPr>
          <p:grpSpPr>
            <a:xfrm>
              <a:off x="7328352" y="1421110"/>
              <a:ext cx="181561" cy="1555605"/>
              <a:chOff x="7328352" y="1421110"/>
              <a:chExt cx="181561" cy="1555605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348CFD63-4079-FF03-3EBA-6DE1BD09D3CD}"/>
                  </a:ext>
                </a:extLst>
              </p:cNvPr>
              <p:cNvSpPr/>
              <p:nvPr/>
            </p:nvSpPr>
            <p:spPr>
              <a:xfrm>
                <a:off x="7328352" y="1422892"/>
                <a:ext cx="77616" cy="1552338"/>
              </a:xfrm>
              <a:custGeom>
                <a:avLst/>
                <a:gdLst>
                  <a:gd name="connsiteX0" fmla="*/ 0 w 77616"/>
                  <a:gd name="connsiteY0" fmla="*/ 1552338 h 1552338"/>
                  <a:gd name="connsiteX1" fmla="*/ 77617 w 77616"/>
                  <a:gd name="connsiteY1" fmla="*/ 1552338 h 1552338"/>
                  <a:gd name="connsiteX2" fmla="*/ 77617 w 77616"/>
                  <a:gd name="connsiteY2" fmla="*/ 0 h 1552338"/>
                  <a:gd name="connsiteX3" fmla="*/ 0 w 77616"/>
                  <a:gd name="connsiteY3" fmla="*/ 0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616" h="1552338">
                    <a:moveTo>
                      <a:pt x="0" y="1552338"/>
                    </a:moveTo>
                    <a:lnTo>
                      <a:pt x="77617" y="1552338"/>
                    </a:lnTo>
                    <a:lnTo>
                      <a:pt x="776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4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96" name="Picture 295">
                <a:extLst>
                  <a:ext uri="{FF2B5EF4-FFF2-40B4-BE49-F238E27FC236}">
                    <a16:creationId xmlns:a16="http://schemas.microsoft.com/office/drawing/2014/main" id="{AC19F0F2-1A12-476A-D697-960255618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7330030" y="1421110"/>
                <a:ext cx="74840" cy="1555605"/>
              </a:xfrm>
              <a:custGeom>
                <a:avLst/>
                <a:gdLst>
                  <a:gd name="connsiteX0" fmla="*/ 0 w 74840"/>
                  <a:gd name="connsiteY0" fmla="*/ 60 h 1555605"/>
                  <a:gd name="connsiteX1" fmla="*/ 74840 w 74840"/>
                  <a:gd name="connsiteY1" fmla="*/ 60 h 1555605"/>
                  <a:gd name="connsiteX2" fmla="*/ 74840 w 74840"/>
                  <a:gd name="connsiteY2" fmla="*/ 1555666 h 1555605"/>
                  <a:gd name="connsiteX3" fmla="*/ 0 w 74840"/>
                  <a:gd name="connsiteY3" fmla="*/ 1555666 h 155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0" h="1555605">
                    <a:moveTo>
                      <a:pt x="0" y="60"/>
                    </a:moveTo>
                    <a:lnTo>
                      <a:pt x="74840" y="60"/>
                    </a:lnTo>
                    <a:lnTo>
                      <a:pt x="74840" y="1555666"/>
                    </a:lnTo>
                    <a:lnTo>
                      <a:pt x="0" y="1555666"/>
                    </a:lnTo>
                    <a:close/>
                  </a:path>
                </a:pathLst>
              </a:custGeom>
            </p:spPr>
          </p:pic>
          <p:grpSp>
            <p:nvGrpSpPr>
              <p:cNvPr id="297" name="Graphic 2">
                <a:extLst>
                  <a:ext uri="{FF2B5EF4-FFF2-40B4-BE49-F238E27FC236}">
                    <a16:creationId xmlns:a16="http://schemas.microsoft.com/office/drawing/2014/main" id="{E11871AF-3F3D-E9BC-5673-D1121EFA709F}"/>
                  </a:ext>
                </a:extLst>
              </p:cNvPr>
              <p:cNvGrpSpPr/>
              <p:nvPr/>
            </p:nvGrpSpPr>
            <p:grpSpPr>
              <a:xfrm>
                <a:off x="7405969" y="1505334"/>
                <a:ext cx="103944" cy="1311989"/>
                <a:chOff x="7405969" y="1505334"/>
                <a:chExt cx="103944" cy="1311989"/>
              </a:xfrm>
              <a:solidFill>
                <a:srgbClr val="000000"/>
              </a:solidFill>
            </p:grpSpPr>
            <p:grpSp>
              <p:nvGrpSpPr>
                <p:cNvPr id="298" name="Graphic 2">
                  <a:extLst>
                    <a:ext uri="{FF2B5EF4-FFF2-40B4-BE49-F238E27FC236}">
                      <a16:creationId xmlns:a16="http://schemas.microsoft.com/office/drawing/2014/main" id="{5B5AABC4-6622-4EF9-7067-262FA53D037D}"/>
                    </a:ext>
                  </a:extLst>
                </p:cNvPr>
                <p:cNvGrpSpPr/>
                <p:nvPr/>
              </p:nvGrpSpPr>
              <p:grpSpPr>
                <a:xfrm>
                  <a:off x="7405969" y="2713379"/>
                  <a:ext cx="103944" cy="103944"/>
                  <a:chOff x="7405969" y="2713379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E38EAFB9-0FE0-1136-41C1-4403347C94B0}"/>
                      </a:ext>
                    </a:extLst>
                  </p:cNvPr>
                  <p:cNvSpPr/>
                  <p:nvPr/>
                </p:nvSpPr>
                <p:spPr>
                  <a:xfrm>
                    <a:off x="7405969" y="2766844"/>
                    <a:ext cx="25986" cy="7424"/>
                  </a:xfrm>
                  <a:custGeom>
                    <a:avLst/>
                    <a:gdLst>
                      <a:gd name="connsiteX0" fmla="*/ 964 w 25986"/>
                      <a:gd name="connsiteY0" fmla="*/ 211 h 7424"/>
                      <a:gd name="connsiteX1" fmla="*/ 26950 w 25986"/>
                      <a:gd name="connsiteY1" fmla="*/ 211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964" y="211"/>
                        </a:moveTo>
                        <a:lnTo>
                          <a:pt x="26950" y="211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2B179C6F-7F70-A799-0D10-22BA5E7DDA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66501" y="2667659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01" name="Graphic 2">
                  <a:extLst>
                    <a:ext uri="{FF2B5EF4-FFF2-40B4-BE49-F238E27FC236}">
                      <a16:creationId xmlns:a16="http://schemas.microsoft.com/office/drawing/2014/main" id="{E7954C43-D5B0-FE77-4D97-1CB88C95D5D2}"/>
                    </a:ext>
                  </a:extLst>
                </p:cNvPr>
                <p:cNvGrpSpPr/>
                <p:nvPr/>
              </p:nvGrpSpPr>
              <p:grpSpPr>
                <a:xfrm>
                  <a:off x="7405969" y="2411368"/>
                  <a:ext cx="103944" cy="103944"/>
                  <a:chOff x="7405969" y="2411368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302" name="Freeform: Shape 301">
                    <a:extLst>
                      <a:ext uri="{FF2B5EF4-FFF2-40B4-BE49-F238E27FC236}">
                        <a16:creationId xmlns:a16="http://schemas.microsoft.com/office/drawing/2014/main" id="{8F35B2FE-5E56-7E1F-37BA-2D5DF839243D}"/>
                      </a:ext>
                    </a:extLst>
                  </p:cNvPr>
                  <p:cNvSpPr/>
                  <p:nvPr/>
                </p:nvSpPr>
                <p:spPr>
                  <a:xfrm>
                    <a:off x="7405969" y="2464832"/>
                    <a:ext cx="25986" cy="7424"/>
                  </a:xfrm>
                  <a:custGeom>
                    <a:avLst/>
                    <a:gdLst>
                      <a:gd name="connsiteX0" fmla="*/ 964 w 25986"/>
                      <a:gd name="connsiteY0" fmla="*/ 171 h 7424"/>
                      <a:gd name="connsiteX1" fmla="*/ 26950 w 25986"/>
                      <a:gd name="connsiteY1" fmla="*/ 171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964" y="171"/>
                        </a:moveTo>
                        <a:lnTo>
                          <a:pt x="26950" y="171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97EA13D7-C0E5-ECFE-476D-0EA6D7248635}"/>
                      </a:ext>
                    </a:extLst>
                  </p:cNvPr>
                  <p:cNvSpPr txBox="1"/>
                  <p:nvPr/>
                </p:nvSpPr>
                <p:spPr>
                  <a:xfrm>
                    <a:off x="7366501" y="2365648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</a:t>
                    </a:r>
                  </a:p>
                </p:txBody>
              </p:sp>
            </p:grpSp>
            <p:grpSp>
              <p:nvGrpSpPr>
                <p:cNvPr id="304" name="Graphic 2">
                  <a:extLst>
                    <a:ext uri="{FF2B5EF4-FFF2-40B4-BE49-F238E27FC236}">
                      <a16:creationId xmlns:a16="http://schemas.microsoft.com/office/drawing/2014/main" id="{16B52D07-B6C6-E190-532B-2E3DEF6B3C20}"/>
                    </a:ext>
                  </a:extLst>
                </p:cNvPr>
                <p:cNvGrpSpPr/>
                <p:nvPr/>
              </p:nvGrpSpPr>
              <p:grpSpPr>
                <a:xfrm>
                  <a:off x="7405969" y="2109357"/>
                  <a:ext cx="103944" cy="103944"/>
                  <a:chOff x="7405969" y="2109357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F2EB49B7-9EA9-88DA-5D55-E1969CA72B5A}"/>
                      </a:ext>
                    </a:extLst>
                  </p:cNvPr>
                  <p:cNvSpPr/>
                  <p:nvPr/>
                </p:nvSpPr>
                <p:spPr>
                  <a:xfrm>
                    <a:off x="7405969" y="2162821"/>
                    <a:ext cx="25986" cy="7424"/>
                  </a:xfrm>
                  <a:custGeom>
                    <a:avLst/>
                    <a:gdLst>
                      <a:gd name="connsiteX0" fmla="*/ 964 w 25986"/>
                      <a:gd name="connsiteY0" fmla="*/ 130 h 7424"/>
                      <a:gd name="connsiteX1" fmla="*/ 26950 w 25986"/>
                      <a:gd name="connsiteY1" fmla="*/ 130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964" y="130"/>
                        </a:moveTo>
                        <a:lnTo>
                          <a:pt x="26950" y="130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684489E6-6552-85DA-3787-B29299DE96E0}"/>
                      </a:ext>
                    </a:extLst>
                  </p:cNvPr>
                  <p:cNvSpPr txBox="1"/>
                  <p:nvPr/>
                </p:nvSpPr>
                <p:spPr>
                  <a:xfrm>
                    <a:off x="7366501" y="2063637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2</a:t>
                    </a:r>
                  </a:p>
                </p:txBody>
              </p:sp>
            </p:grpSp>
            <p:grpSp>
              <p:nvGrpSpPr>
                <p:cNvPr id="307" name="Graphic 2">
                  <a:extLst>
                    <a:ext uri="{FF2B5EF4-FFF2-40B4-BE49-F238E27FC236}">
                      <a16:creationId xmlns:a16="http://schemas.microsoft.com/office/drawing/2014/main" id="{2122B184-44BA-B7FE-34AE-BAB778DB86E9}"/>
                    </a:ext>
                  </a:extLst>
                </p:cNvPr>
                <p:cNvGrpSpPr/>
                <p:nvPr/>
              </p:nvGrpSpPr>
              <p:grpSpPr>
                <a:xfrm>
                  <a:off x="7405969" y="1807345"/>
                  <a:ext cx="103944" cy="103944"/>
                  <a:chOff x="7405969" y="1807345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01357931-5AE8-7D49-433B-550916FB456D}"/>
                      </a:ext>
                    </a:extLst>
                  </p:cNvPr>
                  <p:cNvSpPr/>
                  <p:nvPr/>
                </p:nvSpPr>
                <p:spPr>
                  <a:xfrm>
                    <a:off x="7405969" y="1860808"/>
                    <a:ext cx="25986" cy="7424"/>
                  </a:xfrm>
                  <a:custGeom>
                    <a:avLst/>
                    <a:gdLst>
                      <a:gd name="connsiteX0" fmla="*/ 964 w 25986"/>
                      <a:gd name="connsiteY0" fmla="*/ 89 h 7424"/>
                      <a:gd name="connsiteX1" fmla="*/ 26950 w 25986"/>
                      <a:gd name="connsiteY1" fmla="*/ 89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964" y="89"/>
                        </a:moveTo>
                        <a:lnTo>
                          <a:pt x="26950" y="89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TextBox 308">
                    <a:extLst>
                      <a:ext uri="{FF2B5EF4-FFF2-40B4-BE49-F238E27FC236}">
                        <a16:creationId xmlns:a16="http://schemas.microsoft.com/office/drawing/2014/main" id="{2A52B172-3C26-6D52-D606-4C4A7061DA0B}"/>
                      </a:ext>
                    </a:extLst>
                  </p:cNvPr>
                  <p:cNvSpPr txBox="1"/>
                  <p:nvPr/>
                </p:nvSpPr>
                <p:spPr>
                  <a:xfrm>
                    <a:off x="7366501" y="1761625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3</a:t>
                    </a:r>
                  </a:p>
                </p:txBody>
              </p:sp>
            </p:grpSp>
            <p:grpSp>
              <p:nvGrpSpPr>
                <p:cNvPr id="310" name="Graphic 2">
                  <a:extLst>
                    <a:ext uri="{FF2B5EF4-FFF2-40B4-BE49-F238E27FC236}">
                      <a16:creationId xmlns:a16="http://schemas.microsoft.com/office/drawing/2014/main" id="{9389BF0D-46E0-E7F1-7E1F-8165C5FE8999}"/>
                    </a:ext>
                  </a:extLst>
                </p:cNvPr>
                <p:cNvGrpSpPr/>
                <p:nvPr/>
              </p:nvGrpSpPr>
              <p:grpSpPr>
                <a:xfrm>
                  <a:off x="7405969" y="1505334"/>
                  <a:ext cx="103944" cy="103944"/>
                  <a:chOff x="7405969" y="1505334"/>
                  <a:chExt cx="103944" cy="103944"/>
                </a:xfrm>
                <a:solidFill>
                  <a:srgbClr val="000000"/>
                </a:solidFill>
              </p:grpSpPr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E5F08445-206F-9306-1563-5542F43070B4}"/>
                      </a:ext>
                    </a:extLst>
                  </p:cNvPr>
                  <p:cNvSpPr/>
                  <p:nvPr/>
                </p:nvSpPr>
                <p:spPr>
                  <a:xfrm>
                    <a:off x="7405969" y="1558797"/>
                    <a:ext cx="25986" cy="7424"/>
                  </a:xfrm>
                  <a:custGeom>
                    <a:avLst/>
                    <a:gdLst>
                      <a:gd name="connsiteX0" fmla="*/ 964 w 25986"/>
                      <a:gd name="connsiteY0" fmla="*/ 49 h 7424"/>
                      <a:gd name="connsiteX1" fmla="*/ 26950 w 25986"/>
                      <a:gd name="connsiteY1" fmla="*/ 49 h 7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986" h="7424">
                        <a:moveTo>
                          <a:pt x="964" y="49"/>
                        </a:moveTo>
                        <a:lnTo>
                          <a:pt x="26950" y="49"/>
                        </a:lnTo>
                      </a:path>
                    </a:pathLst>
                  </a:custGeom>
                  <a:solidFill>
                    <a:srgbClr val="000000"/>
                  </a:solidFill>
                  <a:ln w="5934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TextBox 311">
                    <a:extLst>
                      <a:ext uri="{FF2B5EF4-FFF2-40B4-BE49-F238E27FC236}">
                        <a16:creationId xmlns:a16="http://schemas.microsoft.com/office/drawing/2014/main" id="{6F5446D9-6F5A-39DB-C3CE-A27AE8D9CC29}"/>
                      </a:ext>
                    </a:extLst>
                  </p:cNvPr>
                  <p:cNvSpPr txBox="1"/>
                  <p:nvPr/>
                </p:nvSpPr>
                <p:spPr>
                  <a:xfrm>
                    <a:off x="7366501" y="1459614"/>
                    <a:ext cx="234852" cy="1953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9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4</a:t>
                    </a:r>
                  </a:p>
                </p:txBody>
              </p:sp>
            </p:grpSp>
          </p:grp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2CFDDFBC-E10E-1ADE-98FB-85A47555B1CE}"/>
                  </a:ext>
                </a:extLst>
              </p:cNvPr>
              <p:cNvSpPr/>
              <p:nvPr/>
            </p:nvSpPr>
            <p:spPr>
              <a:xfrm>
                <a:off x="7328352" y="1422892"/>
                <a:ext cx="77616" cy="1552338"/>
              </a:xfrm>
              <a:custGeom>
                <a:avLst/>
                <a:gdLst>
                  <a:gd name="connsiteX0" fmla="*/ 0 w 77616"/>
                  <a:gd name="connsiteY0" fmla="*/ 1552338 h 1552338"/>
                  <a:gd name="connsiteX1" fmla="*/ 38808 w 77616"/>
                  <a:gd name="connsiteY1" fmla="*/ 1552338 h 1552338"/>
                  <a:gd name="connsiteX2" fmla="*/ 77617 w 77616"/>
                  <a:gd name="connsiteY2" fmla="*/ 1552338 h 1552338"/>
                  <a:gd name="connsiteX3" fmla="*/ 77617 w 77616"/>
                  <a:gd name="connsiteY3" fmla="*/ 0 h 1552338"/>
                  <a:gd name="connsiteX4" fmla="*/ 38808 w 77616"/>
                  <a:gd name="connsiteY4" fmla="*/ 0 h 1552338"/>
                  <a:gd name="connsiteX5" fmla="*/ 0 w 77616"/>
                  <a:gd name="connsiteY5" fmla="*/ 0 h 1552338"/>
                  <a:gd name="connsiteX6" fmla="*/ 0 w 77616"/>
                  <a:gd name="connsiteY6" fmla="*/ 1552338 h 155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616" h="1552338">
                    <a:moveTo>
                      <a:pt x="0" y="1552338"/>
                    </a:moveTo>
                    <a:lnTo>
                      <a:pt x="38808" y="1552338"/>
                    </a:lnTo>
                    <a:lnTo>
                      <a:pt x="77617" y="1552338"/>
                    </a:lnTo>
                    <a:lnTo>
                      <a:pt x="77617" y="0"/>
                    </a:lnTo>
                    <a:lnTo>
                      <a:pt x="38808" y="0"/>
                    </a:lnTo>
                    <a:lnTo>
                      <a:pt x="0" y="0"/>
                    </a:lnTo>
                    <a:lnTo>
                      <a:pt x="0" y="1552338"/>
                    </a:lnTo>
                    <a:close/>
                  </a:path>
                </a:pathLst>
              </a:custGeom>
              <a:noFill/>
              <a:ln w="5934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17" name="Picture 316" descr="A table of text with black and white text&#10;&#10;Description automatically generated">
            <a:extLst>
              <a:ext uri="{FF2B5EF4-FFF2-40B4-BE49-F238E27FC236}">
                <a16:creationId xmlns:a16="http://schemas.microsoft.com/office/drawing/2014/main" id="{24D8D91A-3258-DBB4-CD59-8E5DAB1D2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76" y="3476558"/>
            <a:ext cx="3685062" cy="2535151"/>
          </a:xfrm>
          <a:prstGeom prst="rect">
            <a:avLst/>
          </a:prstGeom>
        </p:spPr>
      </p:pic>
      <p:sp>
        <p:nvSpPr>
          <p:cNvPr id="3" name="文本框 18">
            <a:extLst>
              <a:ext uri="{FF2B5EF4-FFF2-40B4-BE49-F238E27FC236}">
                <a16:creationId xmlns:a16="http://schemas.microsoft.com/office/drawing/2014/main" id="{9334B93E-D7C7-D52D-2E5A-69CD18678F0A}"/>
              </a:ext>
            </a:extLst>
          </p:cNvPr>
          <p:cNvSpPr txBox="1"/>
          <p:nvPr/>
        </p:nvSpPr>
        <p:spPr>
          <a:xfrm>
            <a:off x="8548533" y="1546936"/>
            <a:ext cx="3218595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Initial conclusion:</a:t>
            </a:r>
          </a:p>
          <a:p>
            <a:pPr algn="ctr"/>
            <a:r>
              <a:rPr lang="en-GB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Farthest model kinship means higher merge gain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CB22DC1-1439-FA3C-EA90-ED053C6189D7}"/>
              </a:ext>
            </a:extLst>
          </p:cNvPr>
          <p:cNvSpPr txBox="1"/>
          <p:nvPr/>
        </p:nvSpPr>
        <p:spPr>
          <a:xfrm>
            <a:off x="620691" y="3481126"/>
            <a:ext cx="2443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-GB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from users?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08DE2506-F8E6-9F39-F373-517AA6DF13CD}"/>
              </a:ext>
            </a:extLst>
          </p:cNvPr>
          <p:cNvSpPr/>
          <p:nvPr/>
        </p:nvSpPr>
        <p:spPr>
          <a:xfrm>
            <a:off x="5812131" y="4586148"/>
            <a:ext cx="1344285" cy="129667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22EA60A-27D8-E0DD-814E-693F6587922F}"/>
              </a:ext>
            </a:extLst>
          </p:cNvPr>
          <p:cNvSpPr txBox="1"/>
          <p:nvPr/>
        </p:nvSpPr>
        <p:spPr>
          <a:xfrm>
            <a:off x="5238830" y="5921998"/>
            <a:ext cx="2443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Stronger Correlation</a:t>
            </a:r>
          </a:p>
          <a:p>
            <a:pPr algn="ctr"/>
            <a:r>
              <a:rPr lang="en-GB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Confidence</a:t>
            </a:r>
            <a:endParaRPr lang="zh-CN" altLang="en-US" sz="1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Rectangle: Rounded Corners 319">
            <a:extLst>
              <a:ext uri="{FF2B5EF4-FFF2-40B4-BE49-F238E27FC236}">
                <a16:creationId xmlns:a16="http://schemas.microsoft.com/office/drawing/2014/main" id="{FE80A6C8-ABDD-4C6C-D9FB-5E5DC35E37D4}"/>
              </a:ext>
            </a:extLst>
          </p:cNvPr>
          <p:cNvSpPr/>
          <p:nvPr/>
        </p:nvSpPr>
        <p:spPr>
          <a:xfrm>
            <a:off x="1509409" y="4060116"/>
            <a:ext cx="597590" cy="771124"/>
          </a:xfrm>
          <a:prstGeom prst="roundRect">
            <a:avLst/>
          </a:prstGeom>
          <a:solidFill>
            <a:srgbClr val="FFCDCD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B5E02EE1-0B5F-7877-2023-70174E1A9D19}"/>
              </a:ext>
            </a:extLst>
          </p:cNvPr>
          <p:cNvSpPr/>
          <p:nvPr/>
        </p:nvSpPr>
        <p:spPr>
          <a:xfrm>
            <a:off x="1636746" y="4155500"/>
            <a:ext cx="133478" cy="13347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D8AF4B9-3617-5E71-D639-6A117EC9D05A}"/>
              </a:ext>
            </a:extLst>
          </p:cNvPr>
          <p:cNvSpPr/>
          <p:nvPr/>
        </p:nvSpPr>
        <p:spPr>
          <a:xfrm>
            <a:off x="1655494" y="4177104"/>
            <a:ext cx="95068" cy="950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3289762B-2A3C-F1AC-C455-ACBB5958B53D}"/>
              </a:ext>
            </a:extLst>
          </p:cNvPr>
          <p:cNvSpPr/>
          <p:nvPr/>
        </p:nvSpPr>
        <p:spPr>
          <a:xfrm>
            <a:off x="1830999" y="4155500"/>
            <a:ext cx="133478" cy="13347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7E726A1-F6CF-CF8E-6FBD-F51D1C3F75A2}"/>
              </a:ext>
            </a:extLst>
          </p:cNvPr>
          <p:cNvSpPr/>
          <p:nvPr/>
        </p:nvSpPr>
        <p:spPr>
          <a:xfrm>
            <a:off x="1849747" y="4177895"/>
            <a:ext cx="95068" cy="950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CA7032A0-2DE2-B68A-E306-CB2CBF67D1EF}"/>
              </a:ext>
            </a:extLst>
          </p:cNvPr>
          <p:cNvSpPr/>
          <p:nvPr/>
        </p:nvSpPr>
        <p:spPr>
          <a:xfrm>
            <a:off x="1544746" y="4384100"/>
            <a:ext cx="133478" cy="13347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21E5672A-00A9-C056-B3F8-0131088F4467}"/>
              </a:ext>
            </a:extLst>
          </p:cNvPr>
          <p:cNvSpPr/>
          <p:nvPr/>
        </p:nvSpPr>
        <p:spPr>
          <a:xfrm>
            <a:off x="1563951" y="4403367"/>
            <a:ext cx="95068" cy="95068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5DE98879-B890-B5A0-B8B4-1CD2AA948922}"/>
              </a:ext>
            </a:extLst>
          </p:cNvPr>
          <p:cNvSpPr/>
          <p:nvPr/>
        </p:nvSpPr>
        <p:spPr>
          <a:xfrm>
            <a:off x="1738999" y="4384100"/>
            <a:ext cx="133478" cy="13347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94465011-D66E-361B-D523-2DC747D3D736}"/>
              </a:ext>
            </a:extLst>
          </p:cNvPr>
          <p:cNvSpPr/>
          <p:nvPr/>
        </p:nvSpPr>
        <p:spPr>
          <a:xfrm>
            <a:off x="1758204" y="4405650"/>
            <a:ext cx="95068" cy="95068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518FC56A-69FA-BD50-14DF-57C680DAF0B6}"/>
              </a:ext>
            </a:extLst>
          </p:cNvPr>
          <p:cNvSpPr/>
          <p:nvPr/>
        </p:nvSpPr>
        <p:spPr>
          <a:xfrm>
            <a:off x="1922999" y="4384100"/>
            <a:ext cx="133478" cy="13347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8EA6DDB-8E77-C82B-8B23-60C22D959BB7}"/>
              </a:ext>
            </a:extLst>
          </p:cNvPr>
          <p:cNvSpPr/>
          <p:nvPr/>
        </p:nvSpPr>
        <p:spPr>
          <a:xfrm>
            <a:off x="1943341" y="4403305"/>
            <a:ext cx="95068" cy="95068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07A0AE39-31CF-5D24-BA76-BC3597C678DC}"/>
              </a:ext>
            </a:extLst>
          </p:cNvPr>
          <p:cNvSpPr/>
          <p:nvPr/>
        </p:nvSpPr>
        <p:spPr>
          <a:xfrm>
            <a:off x="1636289" y="4606195"/>
            <a:ext cx="133478" cy="13347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9C928C9F-390F-19E0-5F81-396E1E8CF079}"/>
              </a:ext>
            </a:extLst>
          </p:cNvPr>
          <p:cNvSpPr/>
          <p:nvPr/>
        </p:nvSpPr>
        <p:spPr>
          <a:xfrm>
            <a:off x="1655494" y="4625400"/>
            <a:ext cx="95068" cy="950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B78AEF70-FD05-37DB-8640-4E16F9BAF78A}"/>
              </a:ext>
            </a:extLst>
          </p:cNvPr>
          <p:cNvSpPr/>
          <p:nvPr/>
        </p:nvSpPr>
        <p:spPr>
          <a:xfrm>
            <a:off x="1830542" y="4606195"/>
            <a:ext cx="133478" cy="13347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7FE10C48-D539-4D27-F143-52EB8D7E8B67}"/>
              </a:ext>
            </a:extLst>
          </p:cNvPr>
          <p:cNvSpPr/>
          <p:nvPr/>
        </p:nvSpPr>
        <p:spPr>
          <a:xfrm>
            <a:off x="1849747" y="4625400"/>
            <a:ext cx="95068" cy="950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28AFE87-5238-7726-E973-A729BCB1D682}"/>
              </a:ext>
            </a:extLst>
          </p:cNvPr>
          <p:cNvCxnSpPr>
            <a:cxnSpLocks/>
            <a:stCxn id="321" idx="4"/>
            <a:endCxn id="327" idx="0"/>
          </p:cNvCxnSpPr>
          <p:nvPr/>
        </p:nvCxnSpPr>
        <p:spPr>
          <a:xfrm>
            <a:off x="1703485" y="4288978"/>
            <a:ext cx="102253" cy="95122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AA29024-181A-67D1-B74A-E4EF1F81122E}"/>
              </a:ext>
            </a:extLst>
          </p:cNvPr>
          <p:cNvCxnSpPr>
            <a:cxnSpLocks/>
            <a:stCxn id="323" idx="4"/>
            <a:endCxn id="329" idx="0"/>
          </p:cNvCxnSpPr>
          <p:nvPr/>
        </p:nvCxnSpPr>
        <p:spPr>
          <a:xfrm>
            <a:off x="1897738" y="4288978"/>
            <a:ext cx="92000" cy="95122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E2E8A19C-BAFC-D3DF-7881-EC0BAEAD701B}"/>
              </a:ext>
            </a:extLst>
          </p:cNvPr>
          <p:cNvCxnSpPr>
            <a:cxnSpLocks/>
            <a:stCxn id="323" idx="4"/>
            <a:endCxn id="325" idx="0"/>
          </p:cNvCxnSpPr>
          <p:nvPr/>
        </p:nvCxnSpPr>
        <p:spPr>
          <a:xfrm flipH="1">
            <a:off x="1611485" y="4288978"/>
            <a:ext cx="286253" cy="95122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00681687-B01F-E6AA-E39F-7268CBFCB79A}"/>
              </a:ext>
            </a:extLst>
          </p:cNvPr>
          <p:cNvCxnSpPr>
            <a:cxnSpLocks/>
            <a:stCxn id="323" idx="4"/>
            <a:endCxn id="327" idx="0"/>
          </p:cNvCxnSpPr>
          <p:nvPr/>
        </p:nvCxnSpPr>
        <p:spPr>
          <a:xfrm flipH="1">
            <a:off x="1805738" y="4288978"/>
            <a:ext cx="92000" cy="95122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369835B7-001C-EEEE-B1A6-F15F45E54F87}"/>
              </a:ext>
            </a:extLst>
          </p:cNvPr>
          <p:cNvCxnSpPr>
            <a:cxnSpLocks/>
            <a:stCxn id="325" idx="0"/>
            <a:endCxn id="321" idx="4"/>
          </p:cNvCxnSpPr>
          <p:nvPr/>
        </p:nvCxnSpPr>
        <p:spPr>
          <a:xfrm flipV="1">
            <a:off x="1611485" y="4288978"/>
            <a:ext cx="92000" cy="95122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9332F672-E6E7-F2A4-2A18-AB8FE093F718}"/>
              </a:ext>
            </a:extLst>
          </p:cNvPr>
          <p:cNvCxnSpPr>
            <a:cxnSpLocks/>
            <a:stCxn id="321" idx="4"/>
            <a:endCxn id="329" idx="0"/>
          </p:cNvCxnSpPr>
          <p:nvPr/>
        </p:nvCxnSpPr>
        <p:spPr>
          <a:xfrm>
            <a:off x="1703485" y="4288978"/>
            <a:ext cx="286253" cy="95122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7A924BD-16E2-0584-E47C-9FF88714EE2C}"/>
              </a:ext>
            </a:extLst>
          </p:cNvPr>
          <p:cNvCxnSpPr>
            <a:cxnSpLocks/>
            <a:stCxn id="325" idx="4"/>
            <a:endCxn id="331" idx="0"/>
          </p:cNvCxnSpPr>
          <p:nvPr/>
        </p:nvCxnSpPr>
        <p:spPr>
          <a:xfrm>
            <a:off x="1611485" y="4517578"/>
            <a:ext cx="91543" cy="88617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FB5C9612-1F0F-1680-77A9-891778F87CE3}"/>
              </a:ext>
            </a:extLst>
          </p:cNvPr>
          <p:cNvCxnSpPr>
            <a:cxnSpLocks/>
            <a:stCxn id="325" idx="4"/>
            <a:endCxn id="333" idx="0"/>
          </p:cNvCxnSpPr>
          <p:nvPr/>
        </p:nvCxnSpPr>
        <p:spPr>
          <a:xfrm>
            <a:off x="1611485" y="4517578"/>
            <a:ext cx="285796" cy="88617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42E836BE-F7FC-CB67-C4F5-ADA799D59555}"/>
              </a:ext>
            </a:extLst>
          </p:cNvPr>
          <p:cNvCxnSpPr>
            <a:cxnSpLocks/>
            <a:stCxn id="327" idx="4"/>
            <a:endCxn id="331" idx="0"/>
          </p:cNvCxnSpPr>
          <p:nvPr/>
        </p:nvCxnSpPr>
        <p:spPr>
          <a:xfrm flipH="1">
            <a:off x="1703028" y="4517578"/>
            <a:ext cx="102710" cy="88617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A30A3743-F60A-6666-56E2-81B85F0F7BBD}"/>
              </a:ext>
            </a:extLst>
          </p:cNvPr>
          <p:cNvCxnSpPr>
            <a:cxnSpLocks/>
            <a:stCxn id="327" idx="4"/>
            <a:endCxn id="333" idx="0"/>
          </p:cNvCxnSpPr>
          <p:nvPr/>
        </p:nvCxnSpPr>
        <p:spPr>
          <a:xfrm>
            <a:off x="1805738" y="4517578"/>
            <a:ext cx="91543" cy="88617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A0C11BAB-6B33-4277-E1FC-5886FAF6721A}"/>
              </a:ext>
            </a:extLst>
          </p:cNvPr>
          <p:cNvCxnSpPr>
            <a:cxnSpLocks/>
            <a:stCxn id="329" idx="4"/>
            <a:endCxn id="333" idx="0"/>
          </p:cNvCxnSpPr>
          <p:nvPr/>
        </p:nvCxnSpPr>
        <p:spPr>
          <a:xfrm flipH="1">
            <a:off x="1897281" y="4517578"/>
            <a:ext cx="92457" cy="88617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A3B1D0B9-05EC-657C-29A3-3EAB4D68D23E}"/>
              </a:ext>
            </a:extLst>
          </p:cNvPr>
          <p:cNvCxnSpPr>
            <a:cxnSpLocks/>
            <a:stCxn id="329" idx="4"/>
            <a:endCxn id="331" idx="0"/>
          </p:cNvCxnSpPr>
          <p:nvPr/>
        </p:nvCxnSpPr>
        <p:spPr>
          <a:xfrm flipH="1">
            <a:off x="1703028" y="4517578"/>
            <a:ext cx="286710" cy="88617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396C912D-AA7C-41AE-F0E7-231AAC5E8646}"/>
              </a:ext>
            </a:extLst>
          </p:cNvPr>
          <p:cNvSpPr/>
          <p:nvPr/>
        </p:nvSpPr>
        <p:spPr>
          <a:xfrm rot="7503540">
            <a:off x="798856" y="5156694"/>
            <a:ext cx="822962" cy="33059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Arrow: Right 349">
            <a:extLst>
              <a:ext uri="{FF2B5EF4-FFF2-40B4-BE49-F238E27FC236}">
                <a16:creationId xmlns:a16="http://schemas.microsoft.com/office/drawing/2014/main" id="{BD0BCAC8-A93A-CD10-9ABD-C318D35C3C1A}"/>
              </a:ext>
            </a:extLst>
          </p:cNvPr>
          <p:cNvSpPr/>
          <p:nvPr/>
        </p:nvSpPr>
        <p:spPr>
          <a:xfrm rot="3086433">
            <a:off x="2051438" y="5149718"/>
            <a:ext cx="822962" cy="330592"/>
          </a:xfrm>
          <a:prstGeom prst="rightArrow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1" name="Graphic 350" descr="Bar graph with upward trend with solid fill">
            <a:extLst>
              <a:ext uri="{FF2B5EF4-FFF2-40B4-BE49-F238E27FC236}">
                <a16:creationId xmlns:a16="http://schemas.microsoft.com/office/drawing/2014/main" id="{771946C0-BD2F-99C4-27C7-53073B48ED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2534" y="4894426"/>
            <a:ext cx="372048" cy="372048"/>
          </a:xfrm>
          <a:prstGeom prst="rect">
            <a:avLst/>
          </a:prstGeom>
        </p:spPr>
      </p:pic>
      <p:sp>
        <p:nvSpPr>
          <p:cNvPr id="352" name="TextBox 351">
            <a:extLst>
              <a:ext uri="{FF2B5EF4-FFF2-40B4-BE49-F238E27FC236}">
                <a16:creationId xmlns:a16="http://schemas.microsoft.com/office/drawing/2014/main" id="{AD2F82C0-6EC6-2061-9720-B81B1829650F}"/>
              </a:ext>
            </a:extLst>
          </p:cNvPr>
          <p:cNvSpPr txBox="1"/>
          <p:nvPr/>
        </p:nvSpPr>
        <p:spPr>
          <a:xfrm>
            <a:off x="1588961" y="5823610"/>
            <a:ext cx="2443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800" b="1" dirty="0">
                <a:solidFill>
                  <a:srgbClr val="70AD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  <a:endParaRPr lang="zh-CN" altLang="en-US" sz="1800" dirty="0">
              <a:solidFill>
                <a:srgbClr val="70AD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F56E5F5-2F9B-A949-B01C-82E29A377F68}"/>
              </a:ext>
            </a:extLst>
          </p:cNvPr>
          <p:cNvSpPr txBox="1"/>
          <p:nvPr/>
        </p:nvSpPr>
        <p:spPr>
          <a:xfrm>
            <a:off x="-354762" y="5789050"/>
            <a:ext cx="2443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  <a:endParaRPr lang="zh-CN" altLang="en-US" sz="1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5" name="Graphic 354" descr="Bar graph with downward trend with solid fill">
            <a:extLst>
              <a:ext uri="{FF2B5EF4-FFF2-40B4-BE49-F238E27FC236}">
                <a16:creationId xmlns:a16="http://schemas.microsoft.com/office/drawing/2014/main" id="{8E128472-F808-85D2-55BB-70742E43F2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359" y="4881753"/>
            <a:ext cx="369332" cy="369332"/>
          </a:xfrm>
          <a:prstGeom prst="rect">
            <a:avLst/>
          </a:prstGeom>
        </p:spPr>
      </p:pic>
      <p:sp>
        <p:nvSpPr>
          <p:cNvPr id="356" name="文本框 18">
            <a:extLst>
              <a:ext uri="{FF2B5EF4-FFF2-40B4-BE49-F238E27FC236}">
                <a16:creationId xmlns:a16="http://schemas.microsoft.com/office/drawing/2014/main" id="{6967E511-8609-815D-41F7-E0FAE4AF6A8A}"/>
              </a:ext>
            </a:extLst>
          </p:cNvPr>
          <p:cNvSpPr txBox="1"/>
          <p:nvPr/>
        </p:nvSpPr>
        <p:spPr>
          <a:xfrm>
            <a:off x="8406487" y="4288978"/>
            <a:ext cx="3360641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</a:p>
          <a:p>
            <a:pPr algn="ctr"/>
            <a:r>
              <a:rPr lang="en-GB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Farthest model kinship means </a:t>
            </a:r>
            <a:r>
              <a:rPr lang="en-GB" altLang="zh-CN" sz="2000" dirty="0">
                <a:solidFill>
                  <a:srgbClr val="005A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variation in merge performance</a:t>
            </a:r>
            <a:endParaRPr lang="zh-CN" altLang="en-US" sz="2000" dirty="0">
              <a:solidFill>
                <a:srgbClr val="005A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Arrow: Right 357">
            <a:extLst>
              <a:ext uri="{FF2B5EF4-FFF2-40B4-BE49-F238E27FC236}">
                <a16:creationId xmlns:a16="http://schemas.microsoft.com/office/drawing/2014/main" id="{EFF55846-E631-FF4C-9415-C05DE6AB0811}"/>
              </a:ext>
            </a:extLst>
          </p:cNvPr>
          <p:cNvSpPr/>
          <p:nvPr/>
        </p:nvSpPr>
        <p:spPr>
          <a:xfrm rot="5400000">
            <a:off x="9535329" y="3035403"/>
            <a:ext cx="1084016" cy="8823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3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16C28-ABA3-9ADC-0B6F-DE1875F89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2A5BA12E-C27B-CBFE-5DBA-06B14B7B8188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9F5F5E1F-9DB0-60FC-5F5C-69DE291E1522}"/>
              </a:ext>
            </a:extLst>
          </p:cNvPr>
          <p:cNvSpPr txBox="1"/>
          <p:nvPr/>
        </p:nvSpPr>
        <p:spPr>
          <a:xfrm>
            <a:off x="252293" y="296209"/>
            <a:ext cx="657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GB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Analysis of Model Evolution Paths</a:t>
            </a:r>
            <a:endParaRPr kumimoji="1" lang="en-US" altLang="zh-CN" sz="3200" b="1" dirty="0">
              <a:solidFill>
                <a:srgbClr val="005AA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B9C8A2-5519-292C-C2C8-5B9D8059E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100" y="1019368"/>
            <a:ext cx="6957636" cy="298184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14EF2DC-4060-3CF6-997D-54B1EF2DA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131" y="4139595"/>
            <a:ext cx="7347736" cy="2495787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670F7D-F255-7232-247B-1259D432E719}"/>
              </a:ext>
            </a:extLst>
          </p:cNvPr>
          <p:cNvSpPr txBox="1">
            <a:spLocks/>
          </p:cNvSpPr>
          <p:nvPr/>
        </p:nvSpPr>
        <p:spPr>
          <a:xfrm>
            <a:off x="7708867" y="1103406"/>
            <a:ext cx="4638236" cy="4392108"/>
          </a:xfrm>
          <a:prstGeom prst="rect">
            <a:avLst/>
          </a:prstGeom>
        </p:spPr>
        <p:txBody>
          <a:bodyPr/>
          <a:lstStyle>
            <a:lvl1pPr marL="342900" indent="-34290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573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145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Learning Stage</a:t>
            </a:r>
          </a:p>
          <a:p>
            <a:pPr marL="457200" lvl="1" indent="0" algn="l">
              <a:buClr>
                <a:srgbClr val="0070C0"/>
              </a:buClr>
              <a:buNone/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 average task performance generally experiences a rapid increase.</a:t>
            </a:r>
            <a:r>
              <a:rPr kumimoji="1" lang="en-GB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marL="457200" lvl="1" indent="0" algn="l">
              <a:buClr>
                <a:srgbClr val="0070C0"/>
              </a:buClr>
              <a:buNone/>
            </a:pPr>
            <a:endParaRPr kumimoji="1" lang="en-GB" altLang="zh-CN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Saturation Stage</a:t>
            </a:r>
          </a:p>
          <a:p>
            <a:pPr marL="457200" lvl="1" indent="0" algn="l">
              <a:buClr>
                <a:srgbClr val="0070C0"/>
              </a:buClr>
              <a:buNone/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 model can no longer benefit from the merging process and has ceased to improve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Ø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Ø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42F0E-4379-0247-A45D-F81F1920F4C6}"/>
              </a:ext>
            </a:extLst>
          </p:cNvPr>
          <p:cNvSpPr txBox="1"/>
          <p:nvPr/>
        </p:nvSpPr>
        <p:spPr>
          <a:xfrm>
            <a:off x="7836310" y="5330166"/>
            <a:ext cx="404973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Why does evolution stop?</a:t>
            </a:r>
          </a:p>
        </p:txBody>
      </p:sp>
    </p:spTree>
    <p:extLst>
      <p:ext uri="{BB962C8B-B14F-4D97-AF65-F5344CB8AC3E}">
        <p14:creationId xmlns:p14="http://schemas.microsoft.com/office/powerpoint/2010/main" val="357594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D6185-4AF4-6575-8832-992F004F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71A026DB-0A71-6042-E9A1-F974A4AE42D2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F601D96F-1F31-7E02-E1C1-D9E86BE1B640}"/>
              </a:ext>
            </a:extLst>
          </p:cNvPr>
          <p:cNvSpPr txBox="1"/>
          <p:nvPr/>
        </p:nvSpPr>
        <p:spPr>
          <a:xfrm>
            <a:off x="-334640" y="316753"/>
            <a:ext cx="8174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 Kinship within Different Stage </a:t>
            </a:r>
          </a:p>
        </p:txBody>
      </p:sp>
      <p:grpSp>
        <p:nvGrpSpPr>
          <p:cNvPr id="544" name="Graphic 6">
            <a:extLst>
              <a:ext uri="{FF2B5EF4-FFF2-40B4-BE49-F238E27FC236}">
                <a16:creationId xmlns:a16="http://schemas.microsoft.com/office/drawing/2014/main" id="{B5426127-1303-2151-168F-27DAFBD8CDE6}"/>
              </a:ext>
            </a:extLst>
          </p:cNvPr>
          <p:cNvGrpSpPr/>
          <p:nvPr/>
        </p:nvGrpSpPr>
        <p:grpSpPr>
          <a:xfrm>
            <a:off x="3920733" y="1764553"/>
            <a:ext cx="3034958" cy="2877400"/>
            <a:chOff x="4416828" y="1722254"/>
            <a:chExt cx="3034958" cy="2877400"/>
          </a:xfrm>
        </p:grpSpPr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FCA31088-0681-5F37-19B1-EAFBC97853FE}"/>
                </a:ext>
              </a:extLst>
            </p:cNvPr>
            <p:cNvSpPr/>
            <p:nvPr/>
          </p:nvSpPr>
          <p:spPr>
            <a:xfrm>
              <a:off x="5456535" y="2056658"/>
              <a:ext cx="1959308" cy="1959308"/>
            </a:xfrm>
            <a:custGeom>
              <a:avLst/>
              <a:gdLst>
                <a:gd name="connsiteX0" fmla="*/ 0 w 1959308"/>
                <a:gd name="connsiteY0" fmla="*/ 1959308 h 1959308"/>
                <a:gd name="connsiteX1" fmla="*/ 1959308 w 1959308"/>
                <a:gd name="connsiteY1" fmla="*/ 1959308 h 1959308"/>
                <a:gd name="connsiteX2" fmla="*/ 1959308 w 1959308"/>
                <a:gd name="connsiteY2" fmla="*/ 0 h 1959308"/>
                <a:gd name="connsiteX3" fmla="*/ 0 w 1959308"/>
                <a:gd name="connsiteY3" fmla="*/ 0 h 19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9308" h="1959308">
                  <a:moveTo>
                    <a:pt x="0" y="1959308"/>
                  </a:moveTo>
                  <a:lnTo>
                    <a:pt x="1959308" y="1959308"/>
                  </a:lnTo>
                  <a:lnTo>
                    <a:pt x="1959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28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pic>
          <p:nvPicPr>
            <p:cNvPr id="693" name="Picture 692">
              <a:extLst>
                <a:ext uri="{FF2B5EF4-FFF2-40B4-BE49-F238E27FC236}">
                  <a16:creationId xmlns:a16="http://schemas.microsoft.com/office/drawing/2014/main" id="{658C0567-EEAF-E6AF-C7DA-728AFCEF8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5456535" y="2048990"/>
              <a:ext cx="1966976" cy="1966976"/>
            </a:xfrm>
            <a:custGeom>
              <a:avLst/>
              <a:gdLst>
                <a:gd name="connsiteX0" fmla="*/ 0 w 1966976"/>
                <a:gd name="connsiteY0" fmla="*/ 116 h 1966976"/>
                <a:gd name="connsiteX1" fmla="*/ 1966976 w 1966976"/>
                <a:gd name="connsiteY1" fmla="*/ 116 h 1966976"/>
                <a:gd name="connsiteX2" fmla="*/ 1966976 w 1966976"/>
                <a:gd name="connsiteY2" fmla="*/ 1967092 h 1966976"/>
                <a:gd name="connsiteX3" fmla="*/ 0 w 1966976"/>
                <a:gd name="connsiteY3" fmla="*/ 1967092 h 196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6976" h="1966976">
                  <a:moveTo>
                    <a:pt x="0" y="116"/>
                  </a:moveTo>
                  <a:lnTo>
                    <a:pt x="1966976" y="116"/>
                  </a:lnTo>
                  <a:lnTo>
                    <a:pt x="1966976" y="1967092"/>
                  </a:lnTo>
                  <a:lnTo>
                    <a:pt x="0" y="1967092"/>
                  </a:lnTo>
                  <a:close/>
                </a:path>
              </a:pathLst>
            </a:custGeom>
          </p:spPr>
        </p:pic>
        <p:grpSp>
          <p:nvGrpSpPr>
            <p:cNvPr id="694" name="Graphic 6">
              <a:extLst>
                <a:ext uri="{FF2B5EF4-FFF2-40B4-BE49-F238E27FC236}">
                  <a16:creationId xmlns:a16="http://schemas.microsoft.com/office/drawing/2014/main" id="{B33980DD-2583-1668-F8BF-CA32046BB45F}"/>
                </a:ext>
              </a:extLst>
            </p:cNvPr>
            <p:cNvGrpSpPr/>
            <p:nvPr/>
          </p:nvGrpSpPr>
          <p:grpSpPr>
            <a:xfrm>
              <a:off x="5089002" y="4015966"/>
              <a:ext cx="2356487" cy="583688"/>
              <a:chOff x="5089002" y="4015966"/>
              <a:chExt cx="2356487" cy="583688"/>
            </a:xfrm>
            <a:solidFill>
              <a:srgbClr val="000000"/>
            </a:solidFill>
          </p:grpSpPr>
          <p:grpSp>
            <p:nvGrpSpPr>
              <p:cNvPr id="741" name="Graphic 6">
                <a:extLst>
                  <a:ext uri="{FF2B5EF4-FFF2-40B4-BE49-F238E27FC236}">
                    <a16:creationId xmlns:a16="http://schemas.microsoft.com/office/drawing/2014/main" id="{55800786-2FA9-B061-B89D-1CE148AF46D8}"/>
                  </a:ext>
                </a:extLst>
              </p:cNvPr>
              <p:cNvGrpSpPr/>
              <p:nvPr/>
            </p:nvGrpSpPr>
            <p:grpSpPr>
              <a:xfrm>
                <a:off x="5089002" y="4015966"/>
                <a:ext cx="782587" cy="487553"/>
                <a:chOff x="5089002" y="4015966"/>
                <a:chExt cx="782587" cy="487553"/>
              </a:xfrm>
              <a:solidFill>
                <a:srgbClr val="000000"/>
              </a:solidFill>
            </p:grpSpPr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id="{472D6E8B-AB22-B03C-6D1A-28944BF114D2}"/>
                    </a:ext>
                  </a:extLst>
                </p:cNvPr>
                <p:cNvSpPr/>
                <p:nvPr/>
              </p:nvSpPr>
              <p:spPr>
                <a:xfrm>
                  <a:off x="5652466" y="4015966"/>
                  <a:ext cx="11288" cy="39511"/>
                </a:xfrm>
                <a:custGeom>
                  <a:avLst/>
                  <a:gdLst>
                    <a:gd name="connsiteX0" fmla="*/ 501 w 11288"/>
                    <a:gd name="connsiteY0" fmla="*/ 232 h 39511"/>
                    <a:gd name="connsiteX1" fmla="*/ 501 w 11288"/>
                    <a:gd name="connsiteY1" fmla="*/ 39743 h 3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88" h="39511">
                      <a:moveTo>
                        <a:pt x="501" y="232"/>
                      </a:moveTo>
                      <a:lnTo>
                        <a:pt x="501" y="39743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755" name="TextBox 754">
                  <a:extLst>
                    <a:ext uri="{FF2B5EF4-FFF2-40B4-BE49-F238E27FC236}">
                      <a16:creationId xmlns:a16="http://schemas.microsoft.com/office/drawing/2014/main" id="{62D9A023-244A-07C2-3129-4113C0139E55}"/>
                    </a:ext>
                  </a:extLst>
                </p:cNvPr>
                <p:cNvSpPr txBox="1"/>
                <p:nvPr/>
              </p:nvSpPr>
              <p:spPr>
                <a:xfrm rot="18900000">
                  <a:off x="5089002" y="4241909"/>
                  <a:ext cx="78258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 dirty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Daredevil</a:t>
                  </a:r>
                </a:p>
              </p:txBody>
            </p:sp>
          </p:grpSp>
          <p:grpSp>
            <p:nvGrpSpPr>
              <p:cNvPr id="742" name="Graphic 6">
                <a:extLst>
                  <a:ext uri="{FF2B5EF4-FFF2-40B4-BE49-F238E27FC236}">
                    <a16:creationId xmlns:a16="http://schemas.microsoft.com/office/drawing/2014/main" id="{29AF27A1-933C-BF35-225B-28B27F41140E}"/>
                  </a:ext>
                </a:extLst>
              </p:cNvPr>
              <p:cNvGrpSpPr/>
              <p:nvPr/>
            </p:nvGrpSpPr>
            <p:grpSpPr>
              <a:xfrm>
                <a:off x="5225739" y="4015966"/>
                <a:ext cx="1077539" cy="583688"/>
                <a:chOff x="5225739" y="4015966"/>
                <a:chExt cx="1077539" cy="583688"/>
              </a:xfrm>
              <a:solidFill>
                <a:srgbClr val="000000"/>
              </a:solidFill>
            </p:grpSpPr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id="{AA98234E-54AD-91DD-3694-6C713238AD3B}"/>
                    </a:ext>
                  </a:extLst>
                </p:cNvPr>
                <p:cNvSpPr/>
                <p:nvPr/>
              </p:nvSpPr>
              <p:spPr>
                <a:xfrm>
                  <a:off x="6044327" y="4015966"/>
                  <a:ext cx="11288" cy="39511"/>
                </a:xfrm>
                <a:custGeom>
                  <a:avLst/>
                  <a:gdLst>
                    <a:gd name="connsiteX0" fmla="*/ 535 w 11288"/>
                    <a:gd name="connsiteY0" fmla="*/ 232 h 39511"/>
                    <a:gd name="connsiteX1" fmla="*/ 535 w 11288"/>
                    <a:gd name="connsiteY1" fmla="*/ 39743 h 3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88" h="39511">
                      <a:moveTo>
                        <a:pt x="535" y="232"/>
                      </a:moveTo>
                      <a:lnTo>
                        <a:pt x="535" y="39743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753" name="TextBox 752">
                  <a:extLst>
                    <a:ext uri="{FF2B5EF4-FFF2-40B4-BE49-F238E27FC236}">
                      <a16:creationId xmlns:a16="http://schemas.microsoft.com/office/drawing/2014/main" id="{26B44A3D-19A3-4043-5190-3F10006C1D54}"/>
                    </a:ext>
                  </a:extLst>
                </p:cNvPr>
                <p:cNvSpPr txBox="1"/>
                <p:nvPr/>
              </p:nvSpPr>
              <p:spPr>
                <a:xfrm rot="18900000">
                  <a:off x="5225739" y="4338044"/>
                  <a:ext cx="107753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 dirty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CatMarcoro14</a:t>
                  </a:r>
                </a:p>
              </p:txBody>
            </p:sp>
          </p:grpSp>
          <p:grpSp>
            <p:nvGrpSpPr>
              <p:cNvPr id="743" name="Graphic 6">
                <a:extLst>
                  <a:ext uri="{FF2B5EF4-FFF2-40B4-BE49-F238E27FC236}">
                    <a16:creationId xmlns:a16="http://schemas.microsoft.com/office/drawing/2014/main" id="{936AA7FE-0B92-9436-8EF6-98C5F351EDD3}"/>
                  </a:ext>
                </a:extLst>
              </p:cNvPr>
              <p:cNvGrpSpPr/>
              <p:nvPr/>
            </p:nvGrpSpPr>
            <p:grpSpPr>
              <a:xfrm>
                <a:off x="6076735" y="4015966"/>
                <a:ext cx="529312" cy="356059"/>
                <a:chOff x="6076735" y="4015966"/>
                <a:chExt cx="529312" cy="356059"/>
              </a:xfrm>
              <a:solidFill>
                <a:srgbClr val="000000"/>
              </a:solidFill>
            </p:grpSpPr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id="{9944597E-A48B-DE9E-15E7-73C74A76ECEA}"/>
                    </a:ext>
                  </a:extLst>
                </p:cNvPr>
                <p:cNvSpPr/>
                <p:nvPr/>
              </p:nvSpPr>
              <p:spPr>
                <a:xfrm>
                  <a:off x="6436189" y="4015966"/>
                  <a:ext cx="11288" cy="39511"/>
                </a:xfrm>
                <a:custGeom>
                  <a:avLst/>
                  <a:gdLst>
                    <a:gd name="connsiteX0" fmla="*/ 570 w 11288"/>
                    <a:gd name="connsiteY0" fmla="*/ 232 h 39511"/>
                    <a:gd name="connsiteX1" fmla="*/ 570 w 11288"/>
                    <a:gd name="connsiteY1" fmla="*/ 39743 h 3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88" h="39511">
                      <a:moveTo>
                        <a:pt x="570" y="232"/>
                      </a:moveTo>
                      <a:lnTo>
                        <a:pt x="570" y="39743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751" name="TextBox 750">
                  <a:extLst>
                    <a:ext uri="{FF2B5EF4-FFF2-40B4-BE49-F238E27FC236}">
                      <a16:creationId xmlns:a16="http://schemas.microsoft.com/office/drawing/2014/main" id="{29CEF8A8-481F-1CD9-EF67-76ED91C156E7}"/>
                    </a:ext>
                  </a:extLst>
                </p:cNvPr>
                <p:cNvSpPr txBox="1"/>
                <p:nvPr/>
              </p:nvSpPr>
              <p:spPr>
                <a:xfrm rot="18900000">
                  <a:off x="6076735" y="4110415"/>
                  <a:ext cx="5293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 dirty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Mayo</a:t>
                  </a:r>
                </a:p>
              </p:txBody>
            </p:sp>
          </p:grpSp>
          <p:grpSp>
            <p:nvGrpSpPr>
              <p:cNvPr id="744" name="Graphic 6">
                <a:extLst>
                  <a:ext uri="{FF2B5EF4-FFF2-40B4-BE49-F238E27FC236}">
                    <a16:creationId xmlns:a16="http://schemas.microsoft.com/office/drawing/2014/main" id="{B4D285BA-44F7-3351-753A-4B41B58900E8}"/>
                  </a:ext>
                </a:extLst>
              </p:cNvPr>
              <p:cNvGrpSpPr/>
              <p:nvPr/>
            </p:nvGrpSpPr>
            <p:grpSpPr>
              <a:xfrm>
                <a:off x="6175552" y="4015966"/>
                <a:ext cx="891591" cy="503539"/>
                <a:chOff x="6175552" y="4015966"/>
                <a:chExt cx="891591" cy="503539"/>
              </a:xfrm>
              <a:solidFill>
                <a:srgbClr val="000000"/>
              </a:solidFill>
            </p:grpSpPr>
            <p:sp>
              <p:nvSpPr>
                <p:cNvPr id="748" name="Freeform: Shape 747">
                  <a:extLst>
                    <a:ext uri="{FF2B5EF4-FFF2-40B4-BE49-F238E27FC236}">
                      <a16:creationId xmlns:a16="http://schemas.microsoft.com/office/drawing/2014/main" id="{D3648F19-8636-5A09-2EA3-2EA505A8559E}"/>
                    </a:ext>
                  </a:extLst>
                </p:cNvPr>
                <p:cNvSpPr/>
                <p:nvPr/>
              </p:nvSpPr>
              <p:spPr>
                <a:xfrm>
                  <a:off x="6828051" y="4015966"/>
                  <a:ext cx="11288" cy="39511"/>
                </a:xfrm>
                <a:custGeom>
                  <a:avLst/>
                  <a:gdLst>
                    <a:gd name="connsiteX0" fmla="*/ 605 w 11288"/>
                    <a:gd name="connsiteY0" fmla="*/ 232 h 39511"/>
                    <a:gd name="connsiteX1" fmla="*/ 605 w 11288"/>
                    <a:gd name="connsiteY1" fmla="*/ 39743 h 3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88" h="39511">
                      <a:moveTo>
                        <a:pt x="605" y="232"/>
                      </a:moveTo>
                      <a:lnTo>
                        <a:pt x="605" y="39743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749" name="TextBox 748">
                  <a:extLst>
                    <a:ext uri="{FF2B5EF4-FFF2-40B4-BE49-F238E27FC236}">
                      <a16:creationId xmlns:a16="http://schemas.microsoft.com/office/drawing/2014/main" id="{86AE8120-78CA-148D-682A-9A3DCB9D872A}"/>
                    </a:ext>
                  </a:extLst>
                </p:cNvPr>
                <p:cNvSpPr txBox="1"/>
                <p:nvPr/>
              </p:nvSpPr>
              <p:spPr>
                <a:xfrm rot="18900000">
                  <a:off x="6175552" y="4257895"/>
                  <a:ext cx="89159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 dirty="0" err="1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Calmesmol</a:t>
                  </a:r>
                  <a:endParaRPr lang="en-US" sz="11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endParaRPr>
                </a:p>
              </p:txBody>
            </p:sp>
          </p:grpSp>
          <p:grpSp>
            <p:nvGrpSpPr>
              <p:cNvPr id="745" name="Graphic 6">
                <a:extLst>
                  <a:ext uri="{FF2B5EF4-FFF2-40B4-BE49-F238E27FC236}">
                    <a16:creationId xmlns:a16="http://schemas.microsoft.com/office/drawing/2014/main" id="{15301F24-E7CF-33EC-8F4E-50D431E89669}"/>
                  </a:ext>
                </a:extLst>
              </p:cNvPr>
              <p:cNvGrpSpPr/>
              <p:nvPr/>
            </p:nvGrpSpPr>
            <p:grpSpPr>
              <a:xfrm>
                <a:off x="6688551" y="4015966"/>
                <a:ext cx="756938" cy="468276"/>
                <a:chOff x="6688551" y="4015966"/>
                <a:chExt cx="756938" cy="468276"/>
              </a:xfrm>
              <a:solidFill>
                <a:srgbClr val="000000"/>
              </a:solidFill>
            </p:grpSpPr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7CFBB60E-ED3C-7F09-D690-76284BEA4DD5}"/>
                    </a:ext>
                  </a:extLst>
                </p:cNvPr>
                <p:cNvSpPr/>
                <p:nvPr/>
              </p:nvSpPr>
              <p:spPr>
                <a:xfrm>
                  <a:off x="7219912" y="4015966"/>
                  <a:ext cx="11288" cy="39511"/>
                </a:xfrm>
                <a:custGeom>
                  <a:avLst/>
                  <a:gdLst>
                    <a:gd name="connsiteX0" fmla="*/ 640 w 11288"/>
                    <a:gd name="connsiteY0" fmla="*/ 232 h 39511"/>
                    <a:gd name="connsiteX1" fmla="*/ 640 w 11288"/>
                    <a:gd name="connsiteY1" fmla="*/ 39743 h 3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88" h="39511">
                      <a:moveTo>
                        <a:pt x="640" y="232"/>
                      </a:moveTo>
                      <a:lnTo>
                        <a:pt x="640" y="39743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747" name="TextBox 746">
                  <a:extLst>
                    <a:ext uri="{FF2B5EF4-FFF2-40B4-BE49-F238E27FC236}">
                      <a16:creationId xmlns:a16="http://schemas.microsoft.com/office/drawing/2014/main" id="{98CC854A-B8C9-39FF-7E1E-A008322A3365}"/>
                    </a:ext>
                  </a:extLst>
                </p:cNvPr>
                <p:cNvSpPr txBox="1"/>
                <p:nvPr/>
              </p:nvSpPr>
              <p:spPr>
                <a:xfrm rot="18900000">
                  <a:off x="6688551" y="4222632"/>
                  <a:ext cx="75693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Strange4</a:t>
                  </a:r>
                </a:p>
              </p:txBody>
            </p:sp>
          </p:grpSp>
        </p:grpSp>
        <p:grpSp>
          <p:nvGrpSpPr>
            <p:cNvPr id="695" name="Graphic 6">
              <a:extLst>
                <a:ext uri="{FF2B5EF4-FFF2-40B4-BE49-F238E27FC236}">
                  <a16:creationId xmlns:a16="http://schemas.microsoft.com/office/drawing/2014/main" id="{A33ED3CF-F6FC-4760-40AB-F1C097E3674D}"/>
                </a:ext>
              </a:extLst>
            </p:cNvPr>
            <p:cNvGrpSpPr/>
            <p:nvPr/>
          </p:nvGrpSpPr>
          <p:grpSpPr>
            <a:xfrm>
              <a:off x="4416828" y="2151313"/>
              <a:ext cx="1082468" cy="1829057"/>
              <a:chOff x="4416828" y="2151313"/>
              <a:chExt cx="1082468" cy="1829057"/>
            </a:xfrm>
            <a:solidFill>
              <a:srgbClr val="000000"/>
            </a:solidFill>
          </p:grpSpPr>
          <p:grpSp>
            <p:nvGrpSpPr>
              <p:cNvPr id="726" name="Graphic 6">
                <a:extLst>
                  <a:ext uri="{FF2B5EF4-FFF2-40B4-BE49-F238E27FC236}">
                    <a16:creationId xmlns:a16="http://schemas.microsoft.com/office/drawing/2014/main" id="{472ABE75-A6C5-3949-F8C2-6E67E13A317A}"/>
                  </a:ext>
                </a:extLst>
              </p:cNvPr>
              <p:cNvGrpSpPr/>
              <p:nvPr/>
            </p:nvGrpSpPr>
            <p:grpSpPr>
              <a:xfrm>
                <a:off x="4699051" y="2151313"/>
                <a:ext cx="782587" cy="261610"/>
                <a:chOff x="4699051" y="2151313"/>
                <a:chExt cx="782587" cy="261610"/>
              </a:xfrm>
              <a:solidFill>
                <a:srgbClr val="000000"/>
              </a:solidFill>
            </p:grpSpPr>
            <p:sp>
              <p:nvSpPr>
                <p:cNvPr id="739" name="Freeform: Shape 738">
                  <a:extLst>
                    <a:ext uri="{FF2B5EF4-FFF2-40B4-BE49-F238E27FC236}">
                      <a16:creationId xmlns:a16="http://schemas.microsoft.com/office/drawing/2014/main" id="{244A6A35-E55C-3C49-8F9D-F45B23ACA6D3}"/>
                    </a:ext>
                  </a:extLst>
                </p:cNvPr>
                <p:cNvSpPr/>
                <p:nvPr/>
              </p:nvSpPr>
              <p:spPr>
                <a:xfrm>
                  <a:off x="5417024" y="2252589"/>
                  <a:ext cx="39511" cy="11288"/>
                </a:xfrm>
                <a:custGeom>
                  <a:avLst/>
                  <a:gdLst>
                    <a:gd name="connsiteX0" fmla="*/ 39994 w 39511"/>
                    <a:gd name="connsiteY0" fmla="*/ 76 h 11288"/>
                    <a:gd name="connsiteX1" fmla="*/ 483 w 39511"/>
                    <a:gd name="connsiteY1" fmla="*/ 76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39994" y="76"/>
                      </a:moveTo>
                      <a:lnTo>
                        <a:pt x="483" y="76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740" name="TextBox 739">
                  <a:extLst>
                    <a:ext uri="{FF2B5EF4-FFF2-40B4-BE49-F238E27FC236}">
                      <a16:creationId xmlns:a16="http://schemas.microsoft.com/office/drawing/2014/main" id="{815E8A4D-ADA7-C01C-A8C9-86AB5163C998}"/>
                    </a:ext>
                  </a:extLst>
                </p:cNvPr>
                <p:cNvSpPr txBox="1"/>
                <p:nvPr/>
              </p:nvSpPr>
              <p:spPr>
                <a:xfrm>
                  <a:off x="4699051" y="2151313"/>
                  <a:ext cx="78258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Daredevil</a:t>
                  </a:r>
                </a:p>
              </p:txBody>
            </p:sp>
          </p:grpSp>
          <p:grpSp>
            <p:nvGrpSpPr>
              <p:cNvPr id="727" name="Graphic 6">
                <a:extLst>
                  <a:ext uri="{FF2B5EF4-FFF2-40B4-BE49-F238E27FC236}">
                    <a16:creationId xmlns:a16="http://schemas.microsoft.com/office/drawing/2014/main" id="{CC1972C0-C811-2A75-3BC5-AE0394110B0D}"/>
                  </a:ext>
                </a:extLst>
              </p:cNvPr>
              <p:cNvGrpSpPr/>
              <p:nvPr/>
            </p:nvGrpSpPr>
            <p:grpSpPr>
              <a:xfrm>
                <a:off x="4416828" y="2543175"/>
                <a:ext cx="1077539" cy="261610"/>
                <a:chOff x="4416828" y="2543175"/>
                <a:chExt cx="1077539" cy="261610"/>
              </a:xfrm>
              <a:solidFill>
                <a:srgbClr val="000000"/>
              </a:solidFill>
            </p:grpSpPr>
            <p:sp>
              <p:nvSpPr>
                <p:cNvPr id="737" name="Freeform: Shape 736">
                  <a:extLst>
                    <a:ext uri="{FF2B5EF4-FFF2-40B4-BE49-F238E27FC236}">
                      <a16:creationId xmlns:a16="http://schemas.microsoft.com/office/drawing/2014/main" id="{A9524E7F-C2EE-351D-30FE-08CEAF1603C1}"/>
                    </a:ext>
                  </a:extLst>
                </p:cNvPr>
                <p:cNvSpPr/>
                <p:nvPr/>
              </p:nvSpPr>
              <p:spPr>
                <a:xfrm>
                  <a:off x="5417024" y="2644451"/>
                  <a:ext cx="39511" cy="11288"/>
                </a:xfrm>
                <a:custGeom>
                  <a:avLst/>
                  <a:gdLst>
                    <a:gd name="connsiteX0" fmla="*/ 39994 w 39511"/>
                    <a:gd name="connsiteY0" fmla="*/ 111 h 11288"/>
                    <a:gd name="connsiteX1" fmla="*/ 483 w 39511"/>
                    <a:gd name="connsiteY1" fmla="*/ 111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39994" y="111"/>
                      </a:moveTo>
                      <a:lnTo>
                        <a:pt x="483" y="111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738" name="TextBox 737">
                  <a:extLst>
                    <a:ext uri="{FF2B5EF4-FFF2-40B4-BE49-F238E27FC236}">
                      <a16:creationId xmlns:a16="http://schemas.microsoft.com/office/drawing/2014/main" id="{5A052D68-5DC7-8ABD-722E-97878AA4EC51}"/>
                    </a:ext>
                  </a:extLst>
                </p:cNvPr>
                <p:cNvSpPr txBox="1"/>
                <p:nvPr/>
              </p:nvSpPr>
              <p:spPr>
                <a:xfrm>
                  <a:off x="4416828" y="2543175"/>
                  <a:ext cx="107753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CatMarcoro14</a:t>
                  </a:r>
                </a:p>
              </p:txBody>
            </p:sp>
          </p:grpSp>
          <p:grpSp>
            <p:nvGrpSpPr>
              <p:cNvPr id="728" name="Graphic 6">
                <a:extLst>
                  <a:ext uri="{FF2B5EF4-FFF2-40B4-BE49-F238E27FC236}">
                    <a16:creationId xmlns:a16="http://schemas.microsoft.com/office/drawing/2014/main" id="{BD23F052-4570-B1E0-F833-40036FEFF817}"/>
                  </a:ext>
                </a:extLst>
              </p:cNvPr>
              <p:cNvGrpSpPr/>
              <p:nvPr/>
            </p:nvGrpSpPr>
            <p:grpSpPr>
              <a:xfrm>
                <a:off x="4969984" y="2935037"/>
                <a:ext cx="529312" cy="261610"/>
                <a:chOff x="4969984" y="2935037"/>
                <a:chExt cx="529312" cy="261610"/>
              </a:xfrm>
              <a:solidFill>
                <a:srgbClr val="000000"/>
              </a:solidFill>
            </p:grpSpPr>
            <p:sp>
              <p:nvSpPr>
                <p:cNvPr id="735" name="Freeform: Shape 734">
                  <a:extLst>
                    <a:ext uri="{FF2B5EF4-FFF2-40B4-BE49-F238E27FC236}">
                      <a16:creationId xmlns:a16="http://schemas.microsoft.com/office/drawing/2014/main" id="{A0EBD1EA-893F-DF79-0ED4-A2286B7E017A}"/>
                    </a:ext>
                  </a:extLst>
                </p:cNvPr>
                <p:cNvSpPr/>
                <p:nvPr/>
              </p:nvSpPr>
              <p:spPr>
                <a:xfrm>
                  <a:off x="5417024" y="3036312"/>
                  <a:ext cx="39511" cy="11288"/>
                </a:xfrm>
                <a:custGeom>
                  <a:avLst/>
                  <a:gdLst>
                    <a:gd name="connsiteX0" fmla="*/ 39994 w 39511"/>
                    <a:gd name="connsiteY0" fmla="*/ 145 h 11288"/>
                    <a:gd name="connsiteX1" fmla="*/ 483 w 39511"/>
                    <a:gd name="connsiteY1" fmla="*/ 145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39994" y="145"/>
                      </a:moveTo>
                      <a:lnTo>
                        <a:pt x="483" y="145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736" name="TextBox 735">
                  <a:extLst>
                    <a:ext uri="{FF2B5EF4-FFF2-40B4-BE49-F238E27FC236}">
                      <a16:creationId xmlns:a16="http://schemas.microsoft.com/office/drawing/2014/main" id="{59BBC64A-CC0F-7082-E5F9-9DC97C37F4AE}"/>
                    </a:ext>
                  </a:extLst>
                </p:cNvPr>
                <p:cNvSpPr txBox="1"/>
                <p:nvPr/>
              </p:nvSpPr>
              <p:spPr>
                <a:xfrm>
                  <a:off x="4969984" y="2935037"/>
                  <a:ext cx="5293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Mayo</a:t>
                  </a:r>
                </a:p>
              </p:txBody>
            </p:sp>
          </p:grpSp>
          <p:grpSp>
            <p:nvGrpSpPr>
              <p:cNvPr id="729" name="Graphic 6">
                <a:extLst>
                  <a:ext uri="{FF2B5EF4-FFF2-40B4-BE49-F238E27FC236}">
                    <a16:creationId xmlns:a16="http://schemas.microsoft.com/office/drawing/2014/main" id="{811E6532-6984-BD46-20D7-ACAA31A3A0CD}"/>
                  </a:ext>
                </a:extLst>
              </p:cNvPr>
              <p:cNvGrpSpPr/>
              <p:nvPr/>
            </p:nvGrpSpPr>
            <p:grpSpPr>
              <a:xfrm>
                <a:off x="4552295" y="3326898"/>
                <a:ext cx="904240" cy="261610"/>
                <a:chOff x="4552295" y="3326898"/>
                <a:chExt cx="904240" cy="261610"/>
              </a:xfrm>
              <a:solidFill>
                <a:srgbClr val="000000"/>
              </a:solidFill>
            </p:grpSpPr>
            <p:sp>
              <p:nvSpPr>
                <p:cNvPr id="733" name="Freeform: Shape 732">
                  <a:extLst>
                    <a:ext uri="{FF2B5EF4-FFF2-40B4-BE49-F238E27FC236}">
                      <a16:creationId xmlns:a16="http://schemas.microsoft.com/office/drawing/2014/main" id="{5B0FC895-7EDA-0FA0-3504-2F3EA220FBF3}"/>
                    </a:ext>
                  </a:extLst>
                </p:cNvPr>
                <p:cNvSpPr/>
                <p:nvPr/>
              </p:nvSpPr>
              <p:spPr>
                <a:xfrm>
                  <a:off x="5417024" y="3428174"/>
                  <a:ext cx="39511" cy="11288"/>
                </a:xfrm>
                <a:custGeom>
                  <a:avLst/>
                  <a:gdLst>
                    <a:gd name="connsiteX0" fmla="*/ 39994 w 39511"/>
                    <a:gd name="connsiteY0" fmla="*/ 180 h 11288"/>
                    <a:gd name="connsiteX1" fmla="*/ 483 w 39511"/>
                    <a:gd name="connsiteY1" fmla="*/ 180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39994" y="180"/>
                      </a:moveTo>
                      <a:lnTo>
                        <a:pt x="483" y="180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734" name="TextBox 733">
                  <a:extLst>
                    <a:ext uri="{FF2B5EF4-FFF2-40B4-BE49-F238E27FC236}">
                      <a16:creationId xmlns:a16="http://schemas.microsoft.com/office/drawing/2014/main" id="{792D5AFA-9798-75B2-51B1-2A4BF16B03B6}"/>
                    </a:ext>
                  </a:extLst>
                </p:cNvPr>
                <p:cNvSpPr txBox="1"/>
                <p:nvPr/>
              </p:nvSpPr>
              <p:spPr>
                <a:xfrm>
                  <a:off x="4552295" y="3326898"/>
                  <a:ext cx="89159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Calmesmol</a:t>
                  </a:r>
                </a:p>
              </p:txBody>
            </p:sp>
          </p:grpSp>
          <p:grpSp>
            <p:nvGrpSpPr>
              <p:cNvPr id="730" name="Graphic 6">
                <a:extLst>
                  <a:ext uri="{FF2B5EF4-FFF2-40B4-BE49-F238E27FC236}">
                    <a16:creationId xmlns:a16="http://schemas.microsoft.com/office/drawing/2014/main" id="{F4DC9EC9-204F-B775-8D7A-18230504B97F}"/>
                  </a:ext>
                </a:extLst>
              </p:cNvPr>
              <p:cNvGrpSpPr/>
              <p:nvPr/>
            </p:nvGrpSpPr>
            <p:grpSpPr>
              <a:xfrm>
                <a:off x="4721628" y="3718760"/>
                <a:ext cx="756938" cy="261610"/>
                <a:chOff x="4721628" y="3718760"/>
                <a:chExt cx="756938" cy="261610"/>
              </a:xfrm>
              <a:solidFill>
                <a:srgbClr val="000000"/>
              </a:solidFill>
            </p:grpSpPr>
            <p:sp>
              <p:nvSpPr>
                <p:cNvPr id="731" name="Freeform: Shape 730">
                  <a:extLst>
                    <a:ext uri="{FF2B5EF4-FFF2-40B4-BE49-F238E27FC236}">
                      <a16:creationId xmlns:a16="http://schemas.microsoft.com/office/drawing/2014/main" id="{D19A8619-419F-5A10-5A63-FCF7E1B84CDC}"/>
                    </a:ext>
                  </a:extLst>
                </p:cNvPr>
                <p:cNvSpPr/>
                <p:nvPr/>
              </p:nvSpPr>
              <p:spPr>
                <a:xfrm>
                  <a:off x="5417024" y="3820036"/>
                  <a:ext cx="39511" cy="11288"/>
                </a:xfrm>
                <a:custGeom>
                  <a:avLst/>
                  <a:gdLst>
                    <a:gd name="connsiteX0" fmla="*/ 39994 w 39511"/>
                    <a:gd name="connsiteY0" fmla="*/ 215 h 11288"/>
                    <a:gd name="connsiteX1" fmla="*/ 483 w 39511"/>
                    <a:gd name="connsiteY1" fmla="*/ 215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39994" y="215"/>
                      </a:moveTo>
                      <a:lnTo>
                        <a:pt x="483" y="215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732" name="TextBox 731">
                  <a:extLst>
                    <a:ext uri="{FF2B5EF4-FFF2-40B4-BE49-F238E27FC236}">
                      <a16:creationId xmlns:a16="http://schemas.microsoft.com/office/drawing/2014/main" id="{18260635-3D6B-CAEC-5A67-097DE56D028C}"/>
                    </a:ext>
                  </a:extLst>
                </p:cNvPr>
                <p:cNvSpPr txBox="1"/>
                <p:nvPr/>
              </p:nvSpPr>
              <p:spPr>
                <a:xfrm>
                  <a:off x="4721628" y="3718760"/>
                  <a:ext cx="75693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Strange4</a:t>
                  </a:r>
                </a:p>
              </p:txBody>
            </p:sp>
          </p:grpSp>
        </p:grp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FBC2102D-6AD7-D90E-F0E7-112A1C1FAF64}"/>
                </a:ext>
              </a:extLst>
            </p:cNvPr>
            <p:cNvSpPr/>
            <p:nvPr/>
          </p:nvSpPr>
          <p:spPr>
            <a:xfrm>
              <a:off x="5456535" y="2056658"/>
              <a:ext cx="11288" cy="1959308"/>
            </a:xfrm>
            <a:custGeom>
              <a:avLst/>
              <a:gdLst>
                <a:gd name="connsiteX0" fmla="*/ 0 w 11288"/>
                <a:gd name="connsiteY0" fmla="*/ 1959308 h 1959308"/>
                <a:gd name="connsiteX1" fmla="*/ 0 w 11288"/>
                <a:gd name="connsiteY1" fmla="*/ 0 h 19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8" h="1959308">
                  <a:moveTo>
                    <a:pt x="0" y="1959308"/>
                  </a:moveTo>
                  <a:lnTo>
                    <a:pt x="0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11D28115-125E-2369-3CC0-2D718759327E}"/>
                </a:ext>
              </a:extLst>
            </p:cNvPr>
            <p:cNvSpPr/>
            <p:nvPr/>
          </p:nvSpPr>
          <p:spPr>
            <a:xfrm>
              <a:off x="7415843" y="2056658"/>
              <a:ext cx="11288" cy="1959308"/>
            </a:xfrm>
            <a:custGeom>
              <a:avLst/>
              <a:gdLst>
                <a:gd name="connsiteX0" fmla="*/ 0 w 11288"/>
                <a:gd name="connsiteY0" fmla="*/ 1959308 h 1959308"/>
                <a:gd name="connsiteX1" fmla="*/ 0 w 11288"/>
                <a:gd name="connsiteY1" fmla="*/ 0 h 19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8" h="1959308">
                  <a:moveTo>
                    <a:pt x="0" y="1959308"/>
                  </a:moveTo>
                  <a:lnTo>
                    <a:pt x="0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B455A6F7-047F-6DFB-9BF2-495FA7A6925C}"/>
                </a:ext>
              </a:extLst>
            </p:cNvPr>
            <p:cNvSpPr/>
            <p:nvPr/>
          </p:nvSpPr>
          <p:spPr>
            <a:xfrm>
              <a:off x="5456535" y="4015966"/>
              <a:ext cx="1959308" cy="11288"/>
            </a:xfrm>
            <a:custGeom>
              <a:avLst/>
              <a:gdLst>
                <a:gd name="connsiteX0" fmla="*/ 0 w 1959308"/>
                <a:gd name="connsiteY0" fmla="*/ 0 h 11288"/>
                <a:gd name="connsiteX1" fmla="*/ 1959308 w 1959308"/>
                <a:gd name="connsiteY1" fmla="*/ 0 h 1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9308" h="11288">
                  <a:moveTo>
                    <a:pt x="0" y="0"/>
                  </a:moveTo>
                  <a:lnTo>
                    <a:pt x="1959308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8163B5BA-F059-23D8-EE54-4815294A34B6}"/>
                </a:ext>
              </a:extLst>
            </p:cNvPr>
            <p:cNvSpPr/>
            <p:nvPr/>
          </p:nvSpPr>
          <p:spPr>
            <a:xfrm>
              <a:off x="5456535" y="2056658"/>
              <a:ext cx="1959308" cy="11288"/>
            </a:xfrm>
            <a:custGeom>
              <a:avLst/>
              <a:gdLst>
                <a:gd name="connsiteX0" fmla="*/ 0 w 1959308"/>
                <a:gd name="connsiteY0" fmla="*/ 0 h 11288"/>
                <a:gd name="connsiteX1" fmla="*/ 1959308 w 1959308"/>
                <a:gd name="connsiteY1" fmla="*/ 0 h 1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9308" h="11288">
                  <a:moveTo>
                    <a:pt x="0" y="0"/>
                  </a:moveTo>
                  <a:lnTo>
                    <a:pt x="1959308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700" name="TextBox 699">
              <a:extLst>
                <a:ext uri="{FF2B5EF4-FFF2-40B4-BE49-F238E27FC236}">
                  <a16:creationId xmlns:a16="http://schemas.microsoft.com/office/drawing/2014/main" id="{78C92695-0C90-6042-BBF5-BD8C6C9ACE12}"/>
                </a:ext>
              </a:extLst>
            </p:cNvPr>
            <p:cNvSpPr txBox="1"/>
            <p:nvPr/>
          </p:nvSpPr>
          <p:spPr>
            <a:xfrm>
              <a:off x="5425559" y="2132532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701" name="TextBox 700">
              <a:extLst>
                <a:ext uri="{FF2B5EF4-FFF2-40B4-BE49-F238E27FC236}">
                  <a16:creationId xmlns:a16="http://schemas.microsoft.com/office/drawing/2014/main" id="{BE337654-BDA8-2D8D-3A1F-619097169758}"/>
                </a:ext>
              </a:extLst>
            </p:cNvPr>
            <p:cNvSpPr txBox="1"/>
            <p:nvPr/>
          </p:nvSpPr>
          <p:spPr>
            <a:xfrm>
              <a:off x="5817421" y="2132532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0.83</a:t>
              </a:r>
            </a:p>
          </p:txBody>
        </p:sp>
        <p:sp>
          <p:nvSpPr>
            <p:cNvPr id="702" name="TextBox 701">
              <a:extLst>
                <a:ext uri="{FF2B5EF4-FFF2-40B4-BE49-F238E27FC236}">
                  <a16:creationId xmlns:a16="http://schemas.microsoft.com/office/drawing/2014/main" id="{2A8A963F-5F4B-6BBC-538A-B448A2B44DBC}"/>
                </a:ext>
              </a:extLst>
            </p:cNvPr>
            <p:cNvSpPr txBox="1"/>
            <p:nvPr/>
          </p:nvSpPr>
          <p:spPr>
            <a:xfrm>
              <a:off x="6209282" y="2132532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0.76</a:t>
              </a:r>
            </a:p>
          </p:txBody>
        </p: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87BEDFB8-000B-F4BB-FD7C-3DE5706C51C0}"/>
                </a:ext>
              </a:extLst>
            </p:cNvPr>
            <p:cNvSpPr txBox="1"/>
            <p:nvPr/>
          </p:nvSpPr>
          <p:spPr>
            <a:xfrm>
              <a:off x="6601144" y="2132532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0.80</a:t>
              </a:r>
            </a:p>
          </p:txBody>
        </p:sp>
        <p:sp>
          <p:nvSpPr>
            <p:cNvPr id="704" name="TextBox 703">
              <a:extLst>
                <a:ext uri="{FF2B5EF4-FFF2-40B4-BE49-F238E27FC236}">
                  <a16:creationId xmlns:a16="http://schemas.microsoft.com/office/drawing/2014/main" id="{4B1B4ED8-52E7-C03C-7122-1554222E9099}"/>
                </a:ext>
              </a:extLst>
            </p:cNvPr>
            <p:cNvSpPr txBox="1"/>
            <p:nvPr/>
          </p:nvSpPr>
          <p:spPr>
            <a:xfrm>
              <a:off x="6993006" y="2132532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0.80</a:t>
              </a:r>
            </a:p>
          </p:txBody>
        </p:sp>
        <p:sp>
          <p:nvSpPr>
            <p:cNvPr id="705" name="TextBox 704">
              <a:extLst>
                <a:ext uri="{FF2B5EF4-FFF2-40B4-BE49-F238E27FC236}">
                  <a16:creationId xmlns:a16="http://schemas.microsoft.com/office/drawing/2014/main" id="{32CBEE98-45A4-E688-F7F8-9CF8E61DE998}"/>
                </a:ext>
              </a:extLst>
            </p:cNvPr>
            <p:cNvSpPr txBox="1"/>
            <p:nvPr/>
          </p:nvSpPr>
          <p:spPr>
            <a:xfrm>
              <a:off x="5425559" y="2524393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0.83</a:t>
              </a:r>
            </a:p>
          </p:txBody>
        </p:sp>
        <p:sp>
          <p:nvSpPr>
            <p:cNvPr id="706" name="TextBox 705">
              <a:extLst>
                <a:ext uri="{FF2B5EF4-FFF2-40B4-BE49-F238E27FC236}">
                  <a16:creationId xmlns:a16="http://schemas.microsoft.com/office/drawing/2014/main" id="{062C9A2F-2B33-F965-8EE2-9183BB995923}"/>
                </a:ext>
              </a:extLst>
            </p:cNvPr>
            <p:cNvSpPr txBox="1"/>
            <p:nvPr/>
          </p:nvSpPr>
          <p:spPr>
            <a:xfrm>
              <a:off x="5817421" y="2524393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707" name="TextBox 706">
              <a:extLst>
                <a:ext uri="{FF2B5EF4-FFF2-40B4-BE49-F238E27FC236}">
                  <a16:creationId xmlns:a16="http://schemas.microsoft.com/office/drawing/2014/main" id="{DF85B74E-A27E-3B1A-A6CD-573216E2568D}"/>
                </a:ext>
              </a:extLst>
            </p:cNvPr>
            <p:cNvSpPr txBox="1"/>
            <p:nvPr/>
          </p:nvSpPr>
          <p:spPr>
            <a:xfrm>
              <a:off x="6209282" y="2524393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0.72</a:t>
              </a:r>
            </a:p>
          </p:txBody>
        </p:sp>
        <p:sp>
          <p:nvSpPr>
            <p:cNvPr id="708" name="TextBox 707">
              <a:extLst>
                <a:ext uri="{FF2B5EF4-FFF2-40B4-BE49-F238E27FC236}">
                  <a16:creationId xmlns:a16="http://schemas.microsoft.com/office/drawing/2014/main" id="{25D1BF52-A42B-3EA9-AA52-DD7CE9ECFD8D}"/>
                </a:ext>
              </a:extLst>
            </p:cNvPr>
            <p:cNvSpPr txBox="1"/>
            <p:nvPr/>
          </p:nvSpPr>
          <p:spPr>
            <a:xfrm>
              <a:off x="6601144" y="2524393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0.79</a:t>
              </a:r>
            </a:p>
          </p:txBody>
        </p:sp>
        <p:sp>
          <p:nvSpPr>
            <p:cNvPr id="709" name="TextBox 708">
              <a:extLst>
                <a:ext uri="{FF2B5EF4-FFF2-40B4-BE49-F238E27FC236}">
                  <a16:creationId xmlns:a16="http://schemas.microsoft.com/office/drawing/2014/main" id="{56D70ECC-2004-5ABF-3929-A56D243C39E6}"/>
                </a:ext>
              </a:extLst>
            </p:cNvPr>
            <p:cNvSpPr txBox="1"/>
            <p:nvPr/>
          </p:nvSpPr>
          <p:spPr>
            <a:xfrm>
              <a:off x="6993006" y="2524393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0.93</a:t>
              </a:r>
            </a:p>
          </p:txBody>
        </p:sp>
        <p:sp>
          <p:nvSpPr>
            <p:cNvPr id="710" name="TextBox 709">
              <a:extLst>
                <a:ext uri="{FF2B5EF4-FFF2-40B4-BE49-F238E27FC236}">
                  <a16:creationId xmlns:a16="http://schemas.microsoft.com/office/drawing/2014/main" id="{36A25032-27DF-DFAE-0D7E-ABDFCBAE6C0E}"/>
                </a:ext>
              </a:extLst>
            </p:cNvPr>
            <p:cNvSpPr txBox="1"/>
            <p:nvPr/>
          </p:nvSpPr>
          <p:spPr>
            <a:xfrm>
              <a:off x="5425559" y="291625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0.76</a:t>
              </a:r>
            </a:p>
          </p:txBody>
        </p:sp>
        <p:sp>
          <p:nvSpPr>
            <p:cNvPr id="711" name="TextBox 710">
              <a:extLst>
                <a:ext uri="{FF2B5EF4-FFF2-40B4-BE49-F238E27FC236}">
                  <a16:creationId xmlns:a16="http://schemas.microsoft.com/office/drawing/2014/main" id="{FD116337-37CB-CCC1-3E46-3BC152C65424}"/>
                </a:ext>
              </a:extLst>
            </p:cNvPr>
            <p:cNvSpPr txBox="1"/>
            <p:nvPr/>
          </p:nvSpPr>
          <p:spPr>
            <a:xfrm>
              <a:off x="5817421" y="291625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0.72</a:t>
              </a:r>
            </a:p>
          </p:txBody>
        </p:sp>
        <p:sp>
          <p:nvSpPr>
            <p:cNvPr id="712" name="TextBox 711">
              <a:extLst>
                <a:ext uri="{FF2B5EF4-FFF2-40B4-BE49-F238E27FC236}">
                  <a16:creationId xmlns:a16="http://schemas.microsoft.com/office/drawing/2014/main" id="{9A4AB347-9C24-11E5-4064-A37ECE36A529}"/>
                </a:ext>
              </a:extLst>
            </p:cNvPr>
            <p:cNvSpPr txBox="1"/>
            <p:nvPr/>
          </p:nvSpPr>
          <p:spPr>
            <a:xfrm>
              <a:off x="6209282" y="291625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B3B7AAD2-1C12-FF1D-94C5-3D5010F3BEA4}"/>
                </a:ext>
              </a:extLst>
            </p:cNvPr>
            <p:cNvSpPr txBox="1"/>
            <p:nvPr/>
          </p:nvSpPr>
          <p:spPr>
            <a:xfrm>
              <a:off x="6601144" y="291625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0.85</a:t>
              </a:r>
            </a:p>
          </p:txBody>
        </p:sp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560138C9-3743-2433-CE6A-635CB796ECD4}"/>
                </a:ext>
              </a:extLst>
            </p:cNvPr>
            <p:cNvSpPr txBox="1"/>
            <p:nvPr/>
          </p:nvSpPr>
          <p:spPr>
            <a:xfrm>
              <a:off x="6993006" y="291625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0.85</a:t>
              </a:r>
            </a:p>
          </p:txBody>
        </p:sp>
        <p:sp>
          <p:nvSpPr>
            <p:cNvPr id="715" name="TextBox 714">
              <a:extLst>
                <a:ext uri="{FF2B5EF4-FFF2-40B4-BE49-F238E27FC236}">
                  <a16:creationId xmlns:a16="http://schemas.microsoft.com/office/drawing/2014/main" id="{854EF36A-8815-7B26-D58F-EE2041C61739}"/>
                </a:ext>
              </a:extLst>
            </p:cNvPr>
            <p:cNvSpPr txBox="1"/>
            <p:nvPr/>
          </p:nvSpPr>
          <p:spPr>
            <a:xfrm>
              <a:off x="5425559" y="3308117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0.80</a:t>
              </a:r>
            </a:p>
          </p:txBody>
        </p:sp>
        <p:sp>
          <p:nvSpPr>
            <p:cNvPr id="716" name="TextBox 715">
              <a:extLst>
                <a:ext uri="{FF2B5EF4-FFF2-40B4-BE49-F238E27FC236}">
                  <a16:creationId xmlns:a16="http://schemas.microsoft.com/office/drawing/2014/main" id="{EEF29ADC-5533-20BA-2D19-19600F579E24}"/>
                </a:ext>
              </a:extLst>
            </p:cNvPr>
            <p:cNvSpPr txBox="1"/>
            <p:nvPr/>
          </p:nvSpPr>
          <p:spPr>
            <a:xfrm>
              <a:off x="5817421" y="3308117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0.79</a:t>
              </a:r>
            </a:p>
          </p:txBody>
        </p:sp>
        <p:sp>
          <p:nvSpPr>
            <p:cNvPr id="717" name="TextBox 716">
              <a:extLst>
                <a:ext uri="{FF2B5EF4-FFF2-40B4-BE49-F238E27FC236}">
                  <a16:creationId xmlns:a16="http://schemas.microsoft.com/office/drawing/2014/main" id="{6453E1DE-637D-21B8-58EF-14DBF857950B}"/>
                </a:ext>
              </a:extLst>
            </p:cNvPr>
            <p:cNvSpPr txBox="1"/>
            <p:nvPr/>
          </p:nvSpPr>
          <p:spPr>
            <a:xfrm>
              <a:off x="6209282" y="3308117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0.85</a:t>
              </a:r>
            </a:p>
          </p:txBody>
        </p:sp>
        <p:sp>
          <p:nvSpPr>
            <p:cNvPr id="718" name="TextBox 717">
              <a:extLst>
                <a:ext uri="{FF2B5EF4-FFF2-40B4-BE49-F238E27FC236}">
                  <a16:creationId xmlns:a16="http://schemas.microsoft.com/office/drawing/2014/main" id="{DA3A2E85-F3F0-0AFA-700F-775DFABABACF}"/>
                </a:ext>
              </a:extLst>
            </p:cNvPr>
            <p:cNvSpPr txBox="1"/>
            <p:nvPr/>
          </p:nvSpPr>
          <p:spPr>
            <a:xfrm>
              <a:off x="6601144" y="3308117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719" name="TextBox 718">
              <a:extLst>
                <a:ext uri="{FF2B5EF4-FFF2-40B4-BE49-F238E27FC236}">
                  <a16:creationId xmlns:a16="http://schemas.microsoft.com/office/drawing/2014/main" id="{503E0E52-E2B9-0E90-104F-BD88639D30A8}"/>
                </a:ext>
              </a:extLst>
            </p:cNvPr>
            <p:cNvSpPr txBox="1"/>
            <p:nvPr/>
          </p:nvSpPr>
          <p:spPr>
            <a:xfrm>
              <a:off x="6993006" y="3308117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0.76</a:t>
              </a:r>
            </a:p>
          </p:txBody>
        </p:sp>
        <p:sp>
          <p:nvSpPr>
            <p:cNvPr id="720" name="TextBox 719">
              <a:extLst>
                <a:ext uri="{FF2B5EF4-FFF2-40B4-BE49-F238E27FC236}">
                  <a16:creationId xmlns:a16="http://schemas.microsoft.com/office/drawing/2014/main" id="{B3178E28-445C-CAE1-D12D-A27A76E24F54}"/>
                </a:ext>
              </a:extLst>
            </p:cNvPr>
            <p:cNvSpPr txBox="1"/>
            <p:nvPr/>
          </p:nvSpPr>
          <p:spPr>
            <a:xfrm>
              <a:off x="5425559" y="3699978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0.80</a:t>
              </a:r>
            </a:p>
          </p:txBody>
        </p:sp>
        <p:sp>
          <p:nvSpPr>
            <p:cNvPr id="721" name="TextBox 720">
              <a:extLst>
                <a:ext uri="{FF2B5EF4-FFF2-40B4-BE49-F238E27FC236}">
                  <a16:creationId xmlns:a16="http://schemas.microsoft.com/office/drawing/2014/main" id="{D282844C-BA08-D8FE-A6AF-8B68B9ABC5EC}"/>
                </a:ext>
              </a:extLst>
            </p:cNvPr>
            <p:cNvSpPr txBox="1"/>
            <p:nvPr/>
          </p:nvSpPr>
          <p:spPr>
            <a:xfrm>
              <a:off x="5817421" y="3699978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0.93</a:t>
              </a:r>
            </a:p>
          </p:txBody>
        </p:sp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6F6DF4C4-6ADD-1799-D8FA-4FCB1446D7E8}"/>
                </a:ext>
              </a:extLst>
            </p:cNvPr>
            <p:cNvSpPr txBox="1"/>
            <p:nvPr/>
          </p:nvSpPr>
          <p:spPr>
            <a:xfrm>
              <a:off x="6209282" y="3699978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0.85</a:t>
              </a:r>
            </a:p>
          </p:txBody>
        </p: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4ECBFAD6-70B4-A332-9FDB-3378E1ECFF4D}"/>
                </a:ext>
              </a:extLst>
            </p:cNvPr>
            <p:cNvSpPr txBox="1"/>
            <p:nvPr/>
          </p:nvSpPr>
          <p:spPr>
            <a:xfrm>
              <a:off x="6601144" y="3699978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0.76</a:t>
              </a: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BBA96B82-55E7-B0BC-68D1-D2C30DB49323}"/>
                </a:ext>
              </a:extLst>
            </p:cNvPr>
            <p:cNvSpPr txBox="1"/>
            <p:nvPr/>
          </p:nvSpPr>
          <p:spPr>
            <a:xfrm>
              <a:off x="6993006" y="3699978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725" name="TextBox 724">
              <a:extLst>
                <a:ext uri="{FF2B5EF4-FFF2-40B4-BE49-F238E27FC236}">
                  <a16:creationId xmlns:a16="http://schemas.microsoft.com/office/drawing/2014/main" id="{9888138E-B37B-5AC9-51C8-CA9BF9E2A501}"/>
                </a:ext>
              </a:extLst>
            </p:cNvPr>
            <p:cNvSpPr txBox="1"/>
            <p:nvPr/>
          </p:nvSpPr>
          <p:spPr>
            <a:xfrm>
              <a:off x="5876647" y="1722254"/>
              <a:ext cx="11416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Learning Stage</a:t>
              </a:r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F63F02F2-B343-1146-8340-B81DCAB58D25}"/>
              </a:ext>
            </a:extLst>
          </p:cNvPr>
          <p:cNvGrpSpPr/>
          <p:nvPr/>
        </p:nvGrpSpPr>
        <p:grpSpPr>
          <a:xfrm>
            <a:off x="733971" y="1714681"/>
            <a:ext cx="3239105" cy="2942036"/>
            <a:chOff x="0" y="1555435"/>
            <a:chExt cx="3239105" cy="2942036"/>
          </a:xfrm>
        </p:grpSpPr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B0EE0002-CA7E-0DC2-7040-F9DEA3778F4A}"/>
                </a:ext>
              </a:extLst>
            </p:cNvPr>
            <p:cNvSpPr txBox="1"/>
            <p:nvPr/>
          </p:nvSpPr>
          <p:spPr>
            <a:xfrm>
              <a:off x="1741430" y="1555435"/>
              <a:ext cx="9140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Early Stage</a:t>
              </a: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5F14DCEA-231D-088F-D7F1-5F65FBB952AC}"/>
                </a:ext>
              </a:extLst>
            </p:cNvPr>
            <p:cNvSpPr/>
            <p:nvPr/>
          </p:nvSpPr>
          <p:spPr>
            <a:xfrm>
              <a:off x="1197751" y="1888461"/>
              <a:ext cx="1978815" cy="1978815"/>
            </a:xfrm>
            <a:custGeom>
              <a:avLst/>
              <a:gdLst>
                <a:gd name="connsiteX0" fmla="*/ 0 w 1978815"/>
                <a:gd name="connsiteY0" fmla="*/ 1978816 h 1978815"/>
                <a:gd name="connsiteX1" fmla="*/ 1978816 w 1978815"/>
                <a:gd name="connsiteY1" fmla="*/ 1978816 h 1978815"/>
                <a:gd name="connsiteX2" fmla="*/ 1978816 w 1978815"/>
                <a:gd name="connsiteY2" fmla="*/ 0 h 1978815"/>
                <a:gd name="connsiteX3" fmla="*/ 0 w 1978815"/>
                <a:gd name="connsiteY3" fmla="*/ 0 h 197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815" h="1978815">
                  <a:moveTo>
                    <a:pt x="0" y="1978816"/>
                  </a:moveTo>
                  <a:lnTo>
                    <a:pt x="1978816" y="1978816"/>
                  </a:lnTo>
                  <a:lnTo>
                    <a:pt x="19788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28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pic>
          <p:nvPicPr>
            <p:cNvPr id="546" name="Picture 545">
              <a:extLst>
                <a:ext uri="{FF2B5EF4-FFF2-40B4-BE49-F238E27FC236}">
                  <a16:creationId xmlns:a16="http://schemas.microsoft.com/office/drawing/2014/main" id="{09C85D66-3AAE-B385-C05E-884EA9882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1197751" y="1884045"/>
              <a:ext cx="1983231" cy="1983232"/>
            </a:xfrm>
            <a:custGeom>
              <a:avLst/>
              <a:gdLst>
                <a:gd name="connsiteX0" fmla="*/ 0 w 1983231"/>
                <a:gd name="connsiteY0" fmla="*/ 114 h 1983232"/>
                <a:gd name="connsiteX1" fmla="*/ 1983232 w 1983231"/>
                <a:gd name="connsiteY1" fmla="*/ 114 h 1983232"/>
                <a:gd name="connsiteX2" fmla="*/ 1983232 w 1983231"/>
                <a:gd name="connsiteY2" fmla="*/ 1983346 h 1983232"/>
                <a:gd name="connsiteX3" fmla="*/ 0 w 1983231"/>
                <a:gd name="connsiteY3" fmla="*/ 1983346 h 198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231" h="1983232">
                  <a:moveTo>
                    <a:pt x="0" y="114"/>
                  </a:moveTo>
                  <a:lnTo>
                    <a:pt x="1983232" y="114"/>
                  </a:lnTo>
                  <a:lnTo>
                    <a:pt x="1983232" y="1983346"/>
                  </a:lnTo>
                  <a:lnTo>
                    <a:pt x="0" y="1983346"/>
                  </a:lnTo>
                  <a:close/>
                </a:path>
              </a:pathLst>
            </a:custGeom>
          </p:spPr>
        </p:pic>
        <p:grpSp>
          <p:nvGrpSpPr>
            <p:cNvPr id="547" name="Graphic 266">
              <a:extLst>
                <a:ext uri="{FF2B5EF4-FFF2-40B4-BE49-F238E27FC236}">
                  <a16:creationId xmlns:a16="http://schemas.microsoft.com/office/drawing/2014/main" id="{EEA34C86-EB1C-8D1E-8A18-D7DA1F29890E}"/>
                </a:ext>
              </a:extLst>
            </p:cNvPr>
            <p:cNvGrpSpPr/>
            <p:nvPr/>
          </p:nvGrpSpPr>
          <p:grpSpPr>
            <a:xfrm>
              <a:off x="675790" y="3867277"/>
              <a:ext cx="944489" cy="532032"/>
              <a:chOff x="1665529" y="6222511"/>
              <a:chExt cx="944489" cy="532032"/>
            </a:xfrm>
            <a:solidFill>
              <a:srgbClr val="000000"/>
            </a:solidFill>
          </p:grpSpPr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F2BAF60D-78AB-8278-CD09-8CDEBD57DCDF}"/>
                  </a:ext>
                </a:extLst>
              </p:cNvPr>
              <p:cNvSpPr/>
              <p:nvPr/>
            </p:nvSpPr>
            <p:spPr>
              <a:xfrm>
                <a:off x="2385371" y="6222511"/>
                <a:ext cx="11288" cy="39511"/>
              </a:xfrm>
              <a:custGeom>
                <a:avLst/>
                <a:gdLst>
                  <a:gd name="connsiteX0" fmla="*/ 170 w 11288"/>
                  <a:gd name="connsiteY0" fmla="*/ 233 h 39511"/>
                  <a:gd name="connsiteX1" fmla="*/ 170 w 11288"/>
                  <a:gd name="connsiteY1" fmla="*/ 39744 h 39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88" h="39511">
                    <a:moveTo>
                      <a:pt x="170" y="233"/>
                    </a:moveTo>
                    <a:lnTo>
                      <a:pt x="170" y="39744"/>
                    </a:lnTo>
                  </a:path>
                </a:pathLst>
              </a:custGeom>
              <a:solidFill>
                <a:srgbClr val="000000"/>
              </a:solidFill>
              <a:ln w="9031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691" name="TextBox 690">
                <a:extLst>
                  <a:ext uri="{FF2B5EF4-FFF2-40B4-BE49-F238E27FC236}">
                    <a16:creationId xmlns:a16="http://schemas.microsoft.com/office/drawing/2014/main" id="{6B85A3CC-6ED5-CB97-E9F2-6208CAE51693}"/>
                  </a:ext>
                </a:extLst>
              </p:cNvPr>
              <p:cNvSpPr txBox="1"/>
              <p:nvPr/>
            </p:nvSpPr>
            <p:spPr>
              <a:xfrm rot="18900000">
                <a:off x="1665529" y="6492933"/>
                <a:ext cx="9444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Zephyr-beta</a:t>
                </a:r>
              </a:p>
            </p:txBody>
          </p:sp>
        </p:grpSp>
        <p:grpSp>
          <p:nvGrpSpPr>
            <p:cNvPr id="548" name="Graphic 266">
              <a:extLst>
                <a:ext uri="{FF2B5EF4-FFF2-40B4-BE49-F238E27FC236}">
                  <a16:creationId xmlns:a16="http://schemas.microsoft.com/office/drawing/2014/main" id="{9E589BEC-C3AD-FD1D-D665-003B13051276}"/>
                </a:ext>
              </a:extLst>
            </p:cNvPr>
            <p:cNvGrpSpPr/>
            <p:nvPr/>
          </p:nvGrpSpPr>
          <p:grpSpPr>
            <a:xfrm>
              <a:off x="1188597" y="3867277"/>
              <a:ext cx="809837" cy="483437"/>
              <a:chOff x="2178336" y="6222511"/>
              <a:chExt cx="809837" cy="483437"/>
            </a:xfrm>
            <a:solidFill>
              <a:srgbClr val="000000"/>
            </a:solidFill>
          </p:grpSpPr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245EF67B-5585-9D76-3CDB-B96280BF15F7}"/>
                  </a:ext>
                </a:extLst>
              </p:cNvPr>
              <p:cNvSpPr/>
              <p:nvPr/>
            </p:nvSpPr>
            <p:spPr>
              <a:xfrm>
                <a:off x="2781134" y="6222511"/>
                <a:ext cx="11288" cy="39511"/>
              </a:xfrm>
              <a:custGeom>
                <a:avLst/>
                <a:gdLst>
                  <a:gd name="connsiteX0" fmla="*/ 205 w 11288"/>
                  <a:gd name="connsiteY0" fmla="*/ 233 h 39511"/>
                  <a:gd name="connsiteX1" fmla="*/ 205 w 11288"/>
                  <a:gd name="connsiteY1" fmla="*/ 39744 h 39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88" h="39511">
                    <a:moveTo>
                      <a:pt x="205" y="233"/>
                    </a:moveTo>
                    <a:lnTo>
                      <a:pt x="205" y="39744"/>
                    </a:lnTo>
                  </a:path>
                </a:pathLst>
              </a:custGeom>
              <a:solidFill>
                <a:srgbClr val="000000"/>
              </a:solidFill>
              <a:ln w="9031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689" name="TextBox 688">
                <a:extLst>
                  <a:ext uri="{FF2B5EF4-FFF2-40B4-BE49-F238E27FC236}">
                    <a16:creationId xmlns:a16="http://schemas.microsoft.com/office/drawing/2014/main" id="{59A3AC8B-612F-4318-A15A-8418CECCD8FB}"/>
                  </a:ext>
                </a:extLst>
              </p:cNvPr>
              <p:cNvSpPr txBox="1"/>
              <p:nvPr/>
            </p:nvSpPr>
            <p:spPr>
              <a:xfrm rot="18900000">
                <a:off x="2178336" y="6444338"/>
                <a:ext cx="8098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spc="0" baseline="0" dirty="0" err="1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MetaMath</a:t>
                </a:r>
                <a:endParaRPr lang="en-US" sz="11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549" name="Graphic 266">
              <a:extLst>
                <a:ext uri="{FF2B5EF4-FFF2-40B4-BE49-F238E27FC236}">
                  <a16:creationId xmlns:a16="http://schemas.microsoft.com/office/drawing/2014/main" id="{D0666640-2F45-675F-F7E0-ADC5B4E8C185}"/>
                </a:ext>
              </a:extLst>
            </p:cNvPr>
            <p:cNvGrpSpPr/>
            <p:nvPr/>
          </p:nvGrpSpPr>
          <p:grpSpPr>
            <a:xfrm>
              <a:off x="1544709" y="3867277"/>
              <a:ext cx="833883" cy="458600"/>
              <a:chOff x="2534448" y="6222511"/>
              <a:chExt cx="833883" cy="458600"/>
            </a:xfrm>
            <a:solidFill>
              <a:srgbClr val="000000"/>
            </a:solidFill>
          </p:grpSpPr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AC352CF3-BF53-AC4C-F552-CFF5E7460B23}"/>
                  </a:ext>
                </a:extLst>
              </p:cNvPr>
              <p:cNvSpPr/>
              <p:nvPr/>
            </p:nvSpPr>
            <p:spPr>
              <a:xfrm>
                <a:off x="3176898" y="6222511"/>
                <a:ext cx="11288" cy="39511"/>
              </a:xfrm>
              <a:custGeom>
                <a:avLst/>
                <a:gdLst>
                  <a:gd name="connsiteX0" fmla="*/ 240 w 11288"/>
                  <a:gd name="connsiteY0" fmla="*/ 233 h 39511"/>
                  <a:gd name="connsiteX1" fmla="*/ 240 w 11288"/>
                  <a:gd name="connsiteY1" fmla="*/ 39744 h 39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88" h="39511">
                    <a:moveTo>
                      <a:pt x="240" y="233"/>
                    </a:moveTo>
                    <a:lnTo>
                      <a:pt x="240" y="39744"/>
                    </a:lnTo>
                  </a:path>
                </a:pathLst>
              </a:custGeom>
              <a:solidFill>
                <a:srgbClr val="000000"/>
              </a:solidFill>
              <a:ln w="9031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687" name="TextBox 686">
                <a:extLst>
                  <a:ext uri="{FF2B5EF4-FFF2-40B4-BE49-F238E27FC236}">
                    <a16:creationId xmlns:a16="http://schemas.microsoft.com/office/drawing/2014/main" id="{FF3356FF-8735-1F52-EF8D-DB9DE8608160}"/>
                  </a:ext>
                </a:extLst>
              </p:cNvPr>
              <p:cNvSpPr txBox="1"/>
              <p:nvPr/>
            </p:nvSpPr>
            <p:spPr>
              <a:xfrm rot="18900000">
                <a:off x="2534448" y="6419501"/>
                <a:ext cx="8338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Mistral-Ins</a:t>
                </a:r>
              </a:p>
            </p:txBody>
          </p:sp>
        </p:grpSp>
        <p:grpSp>
          <p:nvGrpSpPr>
            <p:cNvPr id="550" name="Graphic 266">
              <a:extLst>
                <a:ext uri="{FF2B5EF4-FFF2-40B4-BE49-F238E27FC236}">
                  <a16:creationId xmlns:a16="http://schemas.microsoft.com/office/drawing/2014/main" id="{F0C13BB7-2060-33D3-1743-1AF4185ECFB4}"/>
                </a:ext>
              </a:extLst>
            </p:cNvPr>
            <p:cNvGrpSpPr/>
            <p:nvPr/>
          </p:nvGrpSpPr>
          <p:grpSpPr>
            <a:xfrm>
              <a:off x="1949302" y="3867277"/>
              <a:ext cx="841897" cy="494772"/>
              <a:chOff x="2939041" y="6222511"/>
              <a:chExt cx="841897" cy="494772"/>
            </a:xfrm>
            <a:solidFill>
              <a:srgbClr val="000000"/>
            </a:solidFill>
          </p:grpSpPr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73085FDB-9026-13F9-7414-AE118A2F092B}"/>
                  </a:ext>
                </a:extLst>
              </p:cNvPr>
              <p:cNvSpPr/>
              <p:nvPr/>
            </p:nvSpPr>
            <p:spPr>
              <a:xfrm>
                <a:off x="3572661" y="6222511"/>
                <a:ext cx="11288" cy="39511"/>
              </a:xfrm>
              <a:custGeom>
                <a:avLst/>
                <a:gdLst>
                  <a:gd name="connsiteX0" fmla="*/ 275 w 11288"/>
                  <a:gd name="connsiteY0" fmla="*/ 233 h 39511"/>
                  <a:gd name="connsiteX1" fmla="*/ 275 w 11288"/>
                  <a:gd name="connsiteY1" fmla="*/ 39744 h 39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88" h="39511">
                    <a:moveTo>
                      <a:pt x="275" y="233"/>
                    </a:moveTo>
                    <a:lnTo>
                      <a:pt x="275" y="39744"/>
                    </a:lnTo>
                  </a:path>
                </a:pathLst>
              </a:custGeom>
              <a:solidFill>
                <a:srgbClr val="000000"/>
              </a:solidFill>
              <a:ln w="9031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685" name="TextBox 684">
                <a:extLst>
                  <a:ext uri="{FF2B5EF4-FFF2-40B4-BE49-F238E27FC236}">
                    <a16:creationId xmlns:a16="http://schemas.microsoft.com/office/drawing/2014/main" id="{7843466F-0728-9E77-42D6-657AEDB2887A}"/>
                  </a:ext>
                </a:extLst>
              </p:cNvPr>
              <p:cNvSpPr txBox="1"/>
              <p:nvPr/>
            </p:nvSpPr>
            <p:spPr>
              <a:xfrm rot="18900000">
                <a:off x="2939041" y="64556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Open-chat</a:t>
                </a:r>
              </a:p>
            </p:txBody>
          </p:sp>
        </p:grpSp>
        <p:grpSp>
          <p:nvGrpSpPr>
            <p:cNvPr id="551" name="Graphic 266">
              <a:extLst>
                <a:ext uri="{FF2B5EF4-FFF2-40B4-BE49-F238E27FC236}">
                  <a16:creationId xmlns:a16="http://schemas.microsoft.com/office/drawing/2014/main" id="{E9EC3CEC-1379-5DF5-16F5-9176EDDD4AE9}"/>
                </a:ext>
              </a:extLst>
            </p:cNvPr>
            <p:cNvGrpSpPr/>
            <p:nvPr/>
          </p:nvGrpSpPr>
          <p:grpSpPr>
            <a:xfrm>
              <a:off x="1982030" y="3867277"/>
              <a:ext cx="1257075" cy="630194"/>
              <a:chOff x="2971769" y="6222511"/>
              <a:chExt cx="1257075" cy="630194"/>
            </a:xfrm>
            <a:solidFill>
              <a:srgbClr val="000000"/>
            </a:solidFill>
          </p:grpSpPr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7025179A-21A4-4997-4954-D48938AD6FC9}"/>
                  </a:ext>
                </a:extLst>
              </p:cNvPr>
              <p:cNvSpPr/>
              <p:nvPr/>
            </p:nvSpPr>
            <p:spPr>
              <a:xfrm>
                <a:off x="3968424" y="6222511"/>
                <a:ext cx="11288" cy="39511"/>
              </a:xfrm>
              <a:custGeom>
                <a:avLst/>
                <a:gdLst>
                  <a:gd name="connsiteX0" fmla="*/ 310 w 11288"/>
                  <a:gd name="connsiteY0" fmla="*/ 233 h 39511"/>
                  <a:gd name="connsiteX1" fmla="*/ 310 w 11288"/>
                  <a:gd name="connsiteY1" fmla="*/ 39744 h 39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88" h="39511">
                    <a:moveTo>
                      <a:pt x="310" y="233"/>
                    </a:moveTo>
                    <a:lnTo>
                      <a:pt x="310" y="39744"/>
                    </a:lnTo>
                  </a:path>
                </a:pathLst>
              </a:custGeom>
              <a:solidFill>
                <a:srgbClr val="000000"/>
              </a:solidFill>
              <a:ln w="9031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7AFB86B4-0FE8-2A45-3C19-F6741A75416C}"/>
                  </a:ext>
                </a:extLst>
              </p:cNvPr>
              <p:cNvSpPr txBox="1"/>
              <p:nvPr/>
            </p:nvSpPr>
            <p:spPr>
              <a:xfrm rot="18900000">
                <a:off x="2971769" y="6591095"/>
                <a:ext cx="125707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1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WizardLM-2-chat</a:t>
                </a:r>
              </a:p>
            </p:txBody>
          </p:sp>
        </p:grpSp>
        <p:grpSp>
          <p:nvGrpSpPr>
            <p:cNvPr id="552" name="Graphic 266">
              <a:extLst>
                <a:ext uri="{FF2B5EF4-FFF2-40B4-BE49-F238E27FC236}">
                  <a16:creationId xmlns:a16="http://schemas.microsoft.com/office/drawing/2014/main" id="{F6E9A202-90D1-77F4-1FC1-CC6C30A7121C}"/>
                </a:ext>
              </a:extLst>
            </p:cNvPr>
            <p:cNvGrpSpPr/>
            <p:nvPr/>
          </p:nvGrpSpPr>
          <p:grpSpPr>
            <a:xfrm>
              <a:off x="0" y="1985068"/>
              <a:ext cx="1257075" cy="1844662"/>
              <a:chOff x="989739" y="4340302"/>
              <a:chExt cx="1257075" cy="1844662"/>
            </a:xfrm>
            <a:solidFill>
              <a:srgbClr val="000000"/>
            </a:solidFill>
          </p:grpSpPr>
          <p:grpSp>
            <p:nvGrpSpPr>
              <p:cNvPr id="667" name="Graphic 266">
                <a:extLst>
                  <a:ext uri="{FF2B5EF4-FFF2-40B4-BE49-F238E27FC236}">
                    <a16:creationId xmlns:a16="http://schemas.microsoft.com/office/drawing/2014/main" id="{5DA121B6-BD59-4FF1-94CF-D0747323CF0E}"/>
                  </a:ext>
                </a:extLst>
              </p:cNvPr>
              <p:cNvGrpSpPr/>
              <p:nvPr/>
            </p:nvGrpSpPr>
            <p:grpSpPr>
              <a:xfrm>
                <a:off x="1283250" y="4340302"/>
                <a:ext cx="944489" cy="261610"/>
                <a:chOff x="1283250" y="4340302"/>
                <a:chExt cx="944489" cy="261610"/>
              </a:xfrm>
              <a:solidFill>
                <a:srgbClr val="000000"/>
              </a:solidFill>
            </p:grpSpPr>
            <p:sp>
              <p:nvSpPr>
                <p:cNvPr id="680" name="Freeform: Shape 679">
                  <a:extLst>
                    <a:ext uri="{FF2B5EF4-FFF2-40B4-BE49-F238E27FC236}">
                      <a16:creationId xmlns:a16="http://schemas.microsoft.com/office/drawing/2014/main" id="{1E7ECEEC-A8C5-A79E-55A6-341960E4BFA8}"/>
                    </a:ext>
                  </a:extLst>
                </p:cNvPr>
                <p:cNvSpPr/>
                <p:nvPr/>
              </p:nvSpPr>
              <p:spPr>
                <a:xfrm>
                  <a:off x="2147979" y="4441577"/>
                  <a:ext cx="39511" cy="11288"/>
                </a:xfrm>
                <a:custGeom>
                  <a:avLst/>
                  <a:gdLst>
                    <a:gd name="connsiteX0" fmla="*/ 39663 w 39511"/>
                    <a:gd name="connsiteY0" fmla="*/ 75 h 11288"/>
                    <a:gd name="connsiteX1" fmla="*/ 152 w 39511"/>
                    <a:gd name="connsiteY1" fmla="*/ 75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39663" y="75"/>
                      </a:moveTo>
                      <a:lnTo>
                        <a:pt x="152" y="75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81" name="TextBox 680">
                  <a:extLst>
                    <a:ext uri="{FF2B5EF4-FFF2-40B4-BE49-F238E27FC236}">
                      <a16:creationId xmlns:a16="http://schemas.microsoft.com/office/drawing/2014/main" id="{CC1FD35B-C7A7-B14A-2639-D482F4C1BD3E}"/>
                    </a:ext>
                  </a:extLst>
                </p:cNvPr>
                <p:cNvSpPr txBox="1"/>
                <p:nvPr/>
              </p:nvSpPr>
              <p:spPr>
                <a:xfrm>
                  <a:off x="1283250" y="4340302"/>
                  <a:ext cx="9444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Zephyr-beta</a:t>
                  </a:r>
                </a:p>
              </p:txBody>
            </p:sp>
          </p:grpSp>
          <p:grpSp>
            <p:nvGrpSpPr>
              <p:cNvPr id="668" name="Graphic 266">
                <a:extLst>
                  <a:ext uri="{FF2B5EF4-FFF2-40B4-BE49-F238E27FC236}">
                    <a16:creationId xmlns:a16="http://schemas.microsoft.com/office/drawing/2014/main" id="{EBFA4B1F-08C0-A48D-E883-0E69A7DEC095}"/>
                  </a:ext>
                </a:extLst>
              </p:cNvPr>
              <p:cNvGrpSpPr/>
              <p:nvPr/>
            </p:nvGrpSpPr>
            <p:grpSpPr>
              <a:xfrm>
                <a:off x="1430005" y="4736065"/>
                <a:ext cx="809837" cy="261610"/>
                <a:chOff x="1430005" y="4736065"/>
                <a:chExt cx="809837" cy="261610"/>
              </a:xfrm>
              <a:solidFill>
                <a:srgbClr val="000000"/>
              </a:solidFill>
            </p:grpSpPr>
            <p:sp>
              <p:nvSpPr>
                <p:cNvPr id="678" name="Freeform: Shape 677">
                  <a:extLst>
                    <a:ext uri="{FF2B5EF4-FFF2-40B4-BE49-F238E27FC236}">
                      <a16:creationId xmlns:a16="http://schemas.microsoft.com/office/drawing/2014/main" id="{A3853AE6-4923-E06B-2E23-0F0CC53012DD}"/>
                    </a:ext>
                  </a:extLst>
                </p:cNvPr>
                <p:cNvSpPr/>
                <p:nvPr/>
              </p:nvSpPr>
              <p:spPr>
                <a:xfrm>
                  <a:off x="2147979" y="4837340"/>
                  <a:ext cx="39511" cy="11288"/>
                </a:xfrm>
                <a:custGeom>
                  <a:avLst/>
                  <a:gdLst>
                    <a:gd name="connsiteX0" fmla="*/ 39663 w 39511"/>
                    <a:gd name="connsiteY0" fmla="*/ 110 h 11288"/>
                    <a:gd name="connsiteX1" fmla="*/ 152 w 39511"/>
                    <a:gd name="connsiteY1" fmla="*/ 110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39663" y="110"/>
                      </a:moveTo>
                      <a:lnTo>
                        <a:pt x="152" y="110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79" name="TextBox 678">
                  <a:extLst>
                    <a:ext uri="{FF2B5EF4-FFF2-40B4-BE49-F238E27FC236}">
                      <a16:creationId xmlns:a16="http://schemas.microsoft.com/office/drawing/2014/main" id="{363EB17C-5C47-A490-D093-5CAACE3D52F0}"/>
                    </a:ext>
                  </a:extLst>
                </p:cNvPr>
                <p:cNvSpPr txBox="1"/>
                <p:nvPr/>
              </p:nvSpPr>
              <p:spPr>
                <a:xfrm>
                  <a:off x="1430005" y="4736065"/>
                  <a:ext cx="8098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MetaMath</a:t>
                  </a:r>
                </a:p>
              </p:txBody>
            </p:sp>
          </p:grpSp>
          <p:grpSp>
            <p:nvGrpSpPr>
              <p:cNvPr id="669" name="Graphic 266">
                <a:extLst>
                  <a:ext uri="{FF2B5EF4-FFF2-40B4-BE49-F238E27FC236}">
                    <a16:creationId xmlns:a16="http://schemas.microsoft.com/office/drawing/2014/main" id="{B3C6DE09-F83C-2B98-1E13-DAB86EDBA903}"/>
                  </a:ext>
                </a:extLst>
              </p:cNvPr>
              <p:cNvGrpSpPr/>
              <p:nvPr/>
            </p:nvGrpSpPr>
            <p:grpSpPr>
              <a:xfrm>
                <a:off x="1373561" y="5131828"/>
                <a:ext cx="833883" cy="261610"/>
                <a:chOff x="1373561" y="5131828"/>
                <a:chExt cx="833883" cy="261610"/>
              </a:xfrm>
              <a:solidFill>
                <a:srgbClr val="000000"/>
              </a:solidFill>
            </p:grpSpPr>
            <p:sp>
              <p:nvSpPr>
                <p:cNvPr id="676" name="Freeform: Shape 675">
                  <a:extLst>
                    <a:ext uri="{FF2B5EF4-FFF2-40B4-BE49-F238E27FC236}">
                      <a16:creationId xmlns:a16="http://schemas.microsoft.com/office/drawing/2014/main" id="{32896DAB-2CFB-666B-47BB-397BB07F87C0}"/>
                    </a:ext>
                  </a:extLst>
                </p:cNvPr>
                <p:cNvSpPr/>
                <p:nvPr/>
              </p:nvSpPr>
              <p:spPr>
                <a:xfrm>
                  <a:off x="2147979" y="5233103"/>
                  <a:ext cx="39511" cy="11288"/>
                </a:xfrm>
                <a:custGeom>
                  <a:avLst/>
                  <a:gdLst>
                    <a:gd name="connsiteX0" fmla="*/ 39663 w 39511"/>
                    <a:gd name="connsiteY0" fmla="*/ 145 h 11288"/>
                    <a:gd name="connsiteX1" fmla="*/ 152 w 39511"/>
                    <a:gd name="connsiteY1" fmla="*/ 145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39663" y="145"/>
                      </a:moveTo>
                      <a:lnTo>
                        <a:pt x="152" y="145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77" name="TextBox 676">
                  <a:extLst>
                    <a:ext uri="{FF2B5EF4-FFF2-40B4-BE49-F238E27FC236}">
                      <a16:creationId xmlns:a16="http://schemas.microsoft.com/office/drawing/2014/main" id="{2525B8DC-01BB-8666-8E8A-D6572A504407}"/>
                    </a:ext>
                  </a:extLst>
                </p:cNvPr>
                <p:cNvSpPr txBox="1"/>
                <p:nvPr/>
              </p:nvSpPr>
              <p:spPr>
                <a:xfrm>
                  <a:off x="1373561" y="5131828"/>
                  <a:ext cx="8338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Mistral-Ins</a:t>
                  </a:r>
                </a:p>
              </p:txBody>
            </p:sp>
          </p:grpSp>
          <p:grpSp>
            <p:nvGrpSpPr>
              <p:cNvPr id="670" name="Graphic 266">
                <a:extLst>
                  <a:ext uri="{FF2B5EF4-FFF2-40B4-BE49-F238E27FC236}">
                    <a16:creationId xmlns:a16="http://schemas.microsoft.com/office/drawing/2014/main" id="{2661B302-1E33-ABAE-355D-3074704F10CF}"/>
                  </a:ext>
                </a:extLst>
              </p:cNvPr>
              <p:cNvGrpSpPr/>
              <p:nvPr/>
            </p:nvGrpSpPr>
            <p:grpSpPr>
              <a:xfrm>
                <a:off x="1373561" y="5527591"/>
                <a:ext cx="841897" cy="261610"/>
                <a:chOff x="1373561" y="5527591"/>
                <a:chExt cx="841897" cy="261610"/>
              </a:xfrm>
              <a:solidFill>
                <a:srgbClr val="000000"/>
              </a:solidFill>
            </p:grpSpPr>
            <p:sp>
              <p:nvSpPr>
                <p:cNvPr id="674" name="Freeform: Shape 673">
                  <a:extLst>
                    <a:ext uri="{FF2B5EF4-FFF2-40B4-BE49-F238E27FC236}">
                      <a16:creationId xmlns:a16="http://schemas.microsoft.com/office/drawing/2014/main" id="{D03ADEBF-F10F-41BF-C662-DBAD2F2FFC78}"/>
                    </a:ext>
                  </a:extLst>
                </p:cNvPr>
                <p:cNvSpPr/>
                <p:nvPr/>
              </p:nvSpPr>
              <p:spPr>
                <a:xfrm>
                  <a:off x="2147979" y="5628866"/>
                  <a:ext cx="39511" cy="11288"/>
                </a:xfrm>
                <a:custGeom>
                  <a:avLst/>
                  <a:gdLst>
                    <a:gd name="connsiteX0" fmla="*/ 39663 w 39511"/>
                    <a:gd name="connsiteY0" fmla="*/ 180 h 11288"/>
                    <a:gd name="connsiteX1" fmla="*/ 152 w 39511"/>
                    <a:gd name="connsiteY1" fmla="*/ 180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39663" y="180"/>
                      </a:moveTo>
                      <a:lnTo>
                        <a:pt x="152" y="180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75" name="TextBox 674">
                  <a:extLst>
                    <a:ext uri="{FF2B5EF4-FFF2-40B4-BE49-F238E27FC236}">
                      <a16:creationId xmlns:a16="http://schemas.microsoft.com/office/drawing/2014/main" id="{D44EDC35-B162-0919-856B-F7606DAB93C3}"/>
                    </a:ext>
                  </a:extLst>
                </p:cNvPr>
                <p:cNvSpPr txBox="1"/>
                <p:nvPr/>
              </p:nvSpPr>
              <p:spPr>
                <a:xfrm>
                  <a:off x="1373561" y="55275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Open-chat</a:t>
                  </a:r>
                </a:p>
              </p:txBody>
            </p:sp>
          </p:grpSp>
          <p:grpSp>
            <p:nvGrpSpPr>
              <p:cNvPr id="671" name="Graphic 266">
                <a:extLst>
                  <a:ext uri="{FF2B5EF4-FFF2-40B4-BE49-F238E27FC236}">
                    <a16:creationId xmlns:a16="http://schemas.microsoft.com/office/drawing/2014/main" id="{558BDDE0-0FEB-B858-C3AF-6CC32AE25F2C}"/>
                  </a:ext>
                </a:extLst>
              </p:cNvPr>
              <p:cNvGrpSpPr/>
              <p:nvPr/>
            </p:nvGrpSpPr>
            <p:grpSpPr>
              <a:xfrm>
                <a:off x="989739" y="5923354"/>
                <a:ext cx="1257075" cy="261610"/>
                <a:chOff x="989739" y="5923354"/>
                <a:chExt cx="1257075" cy="261610"/>
              </a:xfrm>
              <a:solidFill>
                <a:srgbClr val="000000"/>
              </a:solidFill>
            </p:grpSpPr>
            <p:sp>
              <p:nvSpPr>
                <p:cNvPr id="672" name="Freeform: Shape 671">
                  <a:extLst>
                    <a:ext uri="{FF2B5EF4-FFF2-40B4-BE49-F238E27FC236}">
                      <a16:creationId xmlns:a16="http://schemas.microsoft.com/office/drawing/2014/main" id="{E65BBB92-560F-4440-8573-17CBBC9378C4}"/>
                    </a:ext>
                  </a:extLst>
                </p:cNvPr>
                <p:cNvSpPr/>
                <p:nvPr/>
              </p:nvSpPr>
              <p:spPr>
                <a:xfrm>
                  <a:off x="2147979" y="6024629"/>
                  <a:ext cx="39511" cy="11288"/>
                </a:xfrm>
                <a:custGeom>
                  <a:avLst/>
                  <a:gdLst>
                    <a:gd name="connsiteX0" fmla="*/ 39663 w 39511"/>
                    <a:gd name="connsiteY0" fmla="*/ 215 h 11288"/>
                    <a:gd name="connsiteX1" fmla="*/ 152 w 39511"/>
                    <a:gd name="connsiteY1" fmla="*/ 215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39663" y="215"/>
                      </a:moveTo>
                      <a:lnTo>
                        <a:pt x="152" y="215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73" name="TextBox 672">
                  <a:extLst>
                    <a:ext uri="{FF2B5EF4-FFF2-40B4-BE49-F238E27FC236}">
                      <a16:creationId xmlns:a16="http://schemas.microsoft.com/office/drawing/2014/main" id="{BCB6CE59-614C-7C26-7596-2E2E2EDA42C7}"/>
                    </a:ext>
                  </a:extLst>
                </p:cNvPr>
                <p:cNvSpPr txBox="1"/>
                <p:nvPr/>
              </p:nvSpPr>
              <p:spPr>
                <a:xfrm>
                  <a:off x="989739" y="5923354"/>
                  <a:ext cx="125707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WizardLM-2-chat</a:t>
                  </a:r>
                </a:p>
              </p:txBody>
            </p:sp>
          </p:grpSp>
        </p:grp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387596E4-1B70-EAC5-DF3E-B90DCFCE6757}"/>
                </a:ext>
              </a:extLst>
            </p:cNvPr>
            <p:cNvSpPr/>
            <p:nvPr/>
          </p:nvSpPr>
          <p:spPr>
            <a:xfrm>
              <a:off x="1197751" y="1888461"/>
              <a:ext cx="11288" cy="1978815"/>
            </a:xfrm>
            <a:custGeom>
              <a:avLst/>
              <a:gdLst>
                <a:gd name="connsiteX0" fmla="*/ 0 w 11288"/>
                <a:gd name="connsiteY0" fmla="*/ 1978816 h 1978815"/>
                <a:gd name="connsiteX1" fmla="*/ 0 w 11288"/>
                <a:gd name="connsiteY1" fmla="*/ 0 h 197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8" h="1978815">
                  <a:moveTo>
                    <a:pt x="0" y="1978816"/>
                  </a:moveTo>
                  <a:lnTo>
                    <a:pt x="0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9631739-7243-0BCC-A000-A7ACC29891BA}"/>
                </a:ext>
              </a:extLst>
            </p:cNvPr>
            <p:cNvSpPr/>
            <p:nvPr/>
          </p:nvSpPr>
          <p:spPr>
            <a:xfrm>
              <a:off x="3176566" y="1888461"/>
              <a:ext cx="11288" cy="1978815"/>
            </a:xfrm>
            <a:custGeom>
              <a:avLst/>
              <a:gdLst>
                <a:gd name="connsiteX0" fmla="*/ 0 w 11288"/>
                <a:gd name="connsiteY0" fmla="*/ 1978816 h 1978815"/>
                <a:gd name="connsiteX1" fmla="*/ 0 w 11288"/>
                <a:gd name="connsiteY1" fmla="*/ 0 h 197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8" h="1978815">
                  <a:moveTo>
                    <a:pt x="0" y="1978816"/>
                  </a:moveTo>
                  <a:lnTo>
                    <a:pt x="0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3EBFF097-EC64-4837-2C04-679299F636BF}"/>
                </a:ext>
              </a:extLst>
            </p:cNvPr>
            <p:cNvSpPr/>
            <p:nvPr/>
          </p:nvSpPr>
          <p:spPr>
            <a:xfrm>
              <a:off x="1197751" y="3867277"/>
              <a:ext cx="1978815" cy="11288"/>
            </a:xfrm>
            <a:custGeom>
              <a:avLst/>
              <a:gdLst>
                <a:gd name="connsiteX0" fmla="*/ 0 w 1978815"/>
                <a:gd name="connsiteY0" fmla="*/ 0 h 11288"/>
                <a:gd name="connsiteX1" fmla="*/ 1978816 w 1978815"/>
                <a:gd name="connsiteY1" fmla="*/ 0 h 1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8815" h="11288">
                  <a:moveTo>
                    <a:pt x="0" y="0"/>
                  </a:moveTo>
                  <a:lnTo>
                    <a:pt x="1978816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4D839435-F0D8-9CBE-7DAF-E5C48AD315FD}"/>
                </a:ext>
              </a:extLst>
            </p:cNvPr>
            <p:cNvSpPr/>
            <p:nvPr/>
          </p:nvSpPr>
          <p:spPr>
            <a:xfrm>
              <a:off x="1197751" y="1888461"/>
              <a:ext cx="1978815" cy="11288"/>
            </a:xfrm>
            <a:custGeom>
              <a:avLst/>
              <a:gdLst>
                <a:gd name="connsiteX0" fmla="*/ 0 w 1978815"/>
                <a:gd name="connsiteY0" fmla="*/ 0 h 11288"/>
                <a:gd name="connsiteX1" fmla="*/ 1978816 w 1978815"/>
                <a:gd name="connsiteY1" fmla="*/ 0 h 1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8815" h="11288">
                  <a:moveTo>
                    <a:pt x="0" y="0"/>
                  </a:moveTo>
                  <a:lnTo>
                    <a:pt x="1978816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57" name="TextBox 556">
              <a:extLst>
                <a:ext uri="{FF2B5EF4-FFF2-40B4-BE49-F238E27FC236}">
                  <a16:creationId xmlns:a16="http://schemas.microsoft.com/office/drawing/2014/main" id="{38B46655-2886-A754-1A16-55FFBCFB5C1C}"/>
                </a:ext>
              </a:extLst>
            </p:cNvPr>
            <p:cNvSpPr txBox="1"/>
            <p:nvPr/>
          </p:nvSpPr>
          <p:spPr>
            <a:xfrm>
              <a:off x="1168726" y="1966286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558" name="TextBox 557">
              <a:extLst>
                <a:ext uri="{FF2B5EF4-FFF2-40B4-BE49-F238E27FC236}">
                  <a16:creationId xmlns:a16="http://schemas.microsoft.com/office/drawing/2014/main" id="{E400F311-A6CF-66FA-8B63-ED5A8208ED48}"/>
                </a:ext>
              </a:extLst>
            </p:cNvPr>
            <p:cNvSpPr txBox="1"/>
            <p:nvPr/>
          </p:nvSpPr>
          <p:spPr>
            <a:xfrm>
              <a:off x="1564489" y="1966286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0.01</a:t>
              </a:r>
            </a:p>
          </p:txBody>
        </p:sp>
        <p:sp>
          <p:nvSpPr>
            <p:cNvPr id="559" name="TextBox 558">
              <a:extLst>
                <a:ext uri="{FF2B5EF4-FFF2-40B4-BE49-F238E27FC236}">
                  <a16:creationId xmlns:a16="http://schemas.microsoft.com/office/drawing/2014/main" id="{7D37E966-C2E9-7BFC-0735-1D143A4D9092}"/>
                </a:ext>
              </a:extLst>
            </p:cNvPr>
            <p:cNvSpPr txBox="1"/>
            <p:nvPr/>
          </p:nvSpPr>
          <p:spPr>
            <a:xfrm>
              <a:off x="1960252" y="1966286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0.10</a:t>
              </a:r>
            </a:p>
          </p:txBody>
        </p:sp>
        <p:sp>
          <p:nvSpPr>
            <p:cNvPr id="560" name="TextBox 559">
              <a:extLst>
                <a:ext uri="{FF2B5EF4-FFF2-40B4-BE49-F238E27FC236}">
                  <a16:creationId xmlns:a16="http://schemas.microsoft.com/office/drawing/2014/main" id="{4FC766C1-1C12-19D5-D372-D9D10487387D}"/>
                </a:ext>
              </a:extLst>
            </p:cNvPr>
            <p:cNvSpPr txBox="1"/>
            <p:nvPr/>
          </p:nvSpPr>
          <p:spPr>
            <a:xfrm>
              <a:off x="2356015" y="1966286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0.04</a:t>
              </a:r>
            </a:p>
          </p:txBody>
        </p: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09858570-D7C8-8023-D0BF-0FD177BF64C8}"/>
                </a:ext>
              </a:extLst>
            </p:cNvPr>
            <p:cNvSpPr txBox="1"/>
            <p:nvPr/>
          </p:nvSpPr>
          <p:spPr>
            <a:xfrm>
              <a:off x="2751778" y="1966286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0.27</a:t>
              </a:r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6479C7B9-BCE1-378F-FF58-7E65A727905D}"/>
                </a:ext>
              </a:extLst>
            </p:cNvPr>
            <p:cNvSpPr txBox="1"/>
            <p:nvPr/>
          </p:nvSpPr>
          <p:spPr>
            <a:xfrm>
              <a:off x="1168726" y="2362049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0.01</a:t>
              </a:r>
            </a:p>
          </p:txBody>
        </p: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416539C1-C23E-84FE-F484-F819C93C290A}"/>
                </a:ext>
              </a:extLst>
            </p:cNvPr>
            <p:cNvSpPr txBox="1"/>
            <p:nvPr/>
          </p:nvSpPr>
          <p:spPr>
            <a:xfrm>
              <a:off x="1564489" y="2362049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564" name="TextBox 563">
              <a:extLst>
                <a:ext uri="{FF2B5EF4-FFF2-40B4-BE49-F238E27FC236}">
                  <a16:creationId xmlns:a16="http://schemas.microsoft.com/office/drawing/2014/main" id="{595D3AB5-1AFD-65C0-8F62-A1FC029A33FA}"/>
                </a:ext>
              </a:extLst>
            </p:cNvPr>
            <p:cNvSpPr txBox="1"/>
            <p:nvPr/>
          </p:nvSpPr>
          <p:spPr>
            <a:xfrm>
              <a:off x="1960252" y="2362049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0.02</a:t>
              </a:r>
            </a:p>
          </p:txBody>
        </p:sp>
        <p:sp>
          <p:nvSpPr>
            <p:cNvPr id="565" name="TextBox 564">
              <a:extLst>
                <a:ext uri="{FF2B5EF4-FFF2-40B4-BE49-F238E27FC236}">
                  <a16:creationId xmlns:a16="http://schemas.microsoft.com/office/drawing/2014/main" id="{A9E1086B-5601-205E-4402-A0B44F2186DC}"/>
                </a:ext>
              </a:extLst>
            </p:cNvPr>
            <p:cNvSpPr txBox="1"/>
            <p:nvPr/>
          </p:nvSpPr>
          <p:spPr>
            <a:xfrm>
              <a:off x="2356015" y="2362049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0.06</a:t>
              </a:r>
            </a:p>
          </p:txBody>
        </p:sp>
        <p:sp>
          <p:nvSpPr>
            <p:cNvPr id="566" name="TextBox 565">
              <a:extLst>
                <a:ext uri="{FF2B5EF4-FFF2-40B4-BE49-F238E27FC236}">
                  <a16:creationId xmlns:a16="http://schemas.microsoft.com/office/drawing/2014/main" id="{5C3635CD-3377-12C0-24C2-9F2C2055F0ED}"/>
                </a:ext>
              </a:extLst>
            </p:cNvPr>
            <p:cNvSpPr txBox="1"/>
            <p:nvPr/>
          </p:nvSpPr>
          <p:spPr>
            <a:xfrm>
              <a:off x="2751778" y="2362049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0.03</a:t>
              </a:r>
            </a:p>
          </p:txBody>
        </p:sp>
        <p:sp>
          <p:nvSpPr>
            <p:cNvPr id="567" name="TextBox 566">
              <a:extLst>
                <a:ext uri="{FF2B5EF4-FFF2-40B4-BE49-F238E27FC236}">
                  <a16:creationId xmlns:a16="http://schemas.microsoft.com/office/drawing/2014/main" id="{D48CA5A1-EAFA-BD34-1F4D-DE8A21DA72BE}"/>
                </a:ext>
              </a:extLst>
            </p:cNvPr>
            <p:cNvSpPr txBox="1"/>
            <p:nvPr/>
          </p:nvSpPr>
          <p:spPr>
            <a:xfrm>
              <a:off x="1168726" y="2757812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0.10</a:t>
              </a:r>
            </a:p>
          </p:txBody>
        </p:sp>
        <p:sp>
          <p:nvSpPr>
            <p:cNvPr id="568" name="TextBox 567">
              <a:extLst>
                <a:ext uri="{FF2B5EF4-FFF2-40B4-BE49-F238E27FC236}">
                  <a16:creationId xmlns:a16="http://schemas.microsoft.com/office/drawing/2014/main" id="{3E0B34C6-34D1-B67B-3951-E9807D68F426}"/>
                </a:ext>
              </a:extLst>
            </p:cNvPr>
            <p:cNvSpPr txBox="1"/>
            <p:nvPr/>
          </p:nvSpPr>
          <p:spPr>
            <a:xfrm>
              <a:off x="1564489" y="2757812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0.02</a:t>
              </a:r>
            </a:p>
          </p:txBody>
        </p:sp>
        <p:sp>
          <p:nvSpPr>
            <p:cNvPr id="569" name="TextBox 568">
              <a:extLst>
                <a:ext uri="{FF2B5EF4-FFF2-40B4-BE49-F238E27FC236}">
                  <a16:creationId xmlns:a16="http://schemas.microsoft.com/office/drawing/2014/main" id="{990B129E-BF22-4C58-64F3-44149908655E}"/>
                </a:ext>
              </a:extLst>
            </p:cNvPr>
            <p:cNvSpPr txBox="1"/>
            <p:nvPr/>
          </p:nvSpPr>
          <p:spPr>
            <a:xfrm>
              <a:off x="1960252" y="2757812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57C360B7-3EC0-927D-F779-1CD3CC9CD784}"/>
                </a:ext>
              </a:extLst>
            </p:cNvPr>
            <p:cNvSpPr txBox="1"/>
            <p:nvPr/>
          </p:nvSpPr>
          <p:spPr>
            <a:xfrm>
              <a:off x="2356015" y="2757812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0.02</a:t>
              </a:r>
            </a:p>
          </p:txBody>
        </p:sp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A0E79822-DED7-C042-2F24-8D9C26203BEC}"/>
                </a:ext>
              </a:extLst>
            </p:cNvPr>
            <p:cNvSpPr txBox="1"/>
            <p:nvPr/>
          </p:nvSpPr>
          <p:spPr>
            <a:xfrm>
              <a:off x="2751778" y="2757812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0.13</a:t>
              </a: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FD6AABA3-7BE5-DE95-F9F2-C82B9A2EF8F2}"/>
                </a:ext>
              </a:extLst>
            </p:cNvPr>
            <p:cNvSpPr txBox="1"/>
            <p:nvPr/>
          </p:nvSpPr>
          <p:spPr>
            <a:xfrm>
              <a:off x="1168726" y="315357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0.04</a:t>
              </a: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4A3CA7E3-CC0A-C12B-3FD3-DF4A93C574FB}"/>
                </a:ext>
              </a:extLst>
            </p:cNvPr>
            <p:cNvSpPr txBox="1"/>
            <p:nvPr/>
          </p:nvSpPr>
          <p:spPr>
            <a:xfrm>
              <a:off x="1564489" y="315357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0.06</a:t>
              </a:r>
            </a:p>
          </p:txBody>
        </p:sp>
        <p:sp>
          <p:nvSpPr>
            <p:cNvPr id="574" name="TextBox 573">
              <a:extLst>
                <a:ext uri="{FF2B5EF4-FFF2-40B4-BE49-F238E27FC236}">
                  <a16:creationId xmlns:a16="http://schemas.microsoft.com/office/drawing/2014/main" id="{40E5902B-A44C-5E66-F318-37DEC5345B59}"/>
                </a:ext>
              </a:extLst>
            </p:cNvPr>
            <p:cNvSpPr txBox="1"/>
            <p:nvPr/>
          </p:nvSpPr>
          <p:spPr>
            <a:xfrm>
              <a:off x="1960252" y="315357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0.02</a:t>
              </a:r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D225D33A-B0B5-E516-5BE1-DD8D4F7F0314}"/>
                </a:ext>
              </a:extLst>
            </p:cNvPr>
            <p:cNvSpPr txBox="1"/>
            <p:nvPr/>
          </p:nvSpPr>
          <p:spPr>
            <a:xfrm>
              <a:off x="2356015" y="315357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71989E4B-DEBE-F1BB-7F32-FD5372A9CCF3}"/>
                </a:ext>
              </a:extLst>
            </p:cNvPr>
            <p:cNvSpPr txBox="1"/>
            <p:nvPr/>
          </p:nvSpPr>
          <p:spPr>
            <a:xfrm>
              <a:off x="2751778" y="3153575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0.10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3411C8C4-8C2C-7E72-2E1E-40D67AC174EC}"/>
                </a:ext>
              </a:extLst>
            </p:cNvPr>
            <p:cNvSpPr txBox="1"/>
            <p:nvPr/>
          </p:nvSpPr>
          <p:spPr>
            <a:xfrm>
              <a:off x="1168726" y="3549338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0.27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B89FC14A-B465-B97C-E0A5-A0ABD711540E}"/>
                </a:ext>
              </a:extLst>
            </p:cNvPr>
            <p:cNvSpPr txBox="1"/>
            <p:nvPr/>
          </p:nvSpPr>
          <p:spPr>
            <a:xfrm>
              <a:off x="1564489" y="3549338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0.03</a:t>
              </a:r>
            </a:p>
          </p:txBody>
        </p:sp>
        <p:sp>
          <p:nvSpPr>
            <p:cNvPr id="579" name="TextBox 578">
              <a:extLst>
                <a:ext uri="{FF2B5EF4-FFF2-40B4-BE49-F238E27FC236}">
                  <a16:creationId xmlns:a16="http://schemas.microsoft.com/office/drawing/2014/main" id="{667F8886-1CFB-0CD5-8905-95333A74513F}"/>
                </a:ext>
              </a:extLst>
            </p:cNvPr>
            <p:cNvSpPr txBox="1"/>
            <p:nvPr/>
          </p:nvSpPr>
          <p:spPr>
            <a:xfrm>
              <a:off x="1960252" y="3549338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0.13</a:t>
              </a:r>
            </a:p>
          </p:txBody>
        </p:sp>
        <p:sp>
          <p:nvSpPr>
            <p:cNvPr id="580" name="TextBox 579">
              <a:extLst>
                <a:ext uri="{FF2B5EF4-FFF2-40B4-BE49-F238E27FC236}">
                  <a16:creationId xmlns:a16="http://schemas.microsoft.com/office/drawing/2014/main" id="{81E7E2CD-9FEA-E38E-5BE8-FD517633399C}"/>
                </a:ext>
              </a:extLst>
            </p:cNvPr>
            <p:cNvSpPr txBox="1"/>
            <p:nvPr/>
          </p:nvSpPr>
          <p:spPr>
            <a:xfrm>
              <a:off x="2356015" y="3549338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0.10</a:t>
              </a: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9EB455E5-AC8F-96DA-75AD-8AD52A19BA92}"/>
                </a:ext>
              </a:extLst>
            </p:cNvPr>
            <p:cNvSpPr txBox="1"/>
            <p:nvPr/>
          </p:nvSpPr>
          <p:spPr>
            <a:xfrm>
              <a:off x="2751778" y="3549338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B8423C45-DFC0-C5BB-20E2-A9D87B9FB9BB}"/>
              </a:ext>
            </a:extLst>
          </p:cNvPr>
          <p:cNvGrpSpPr/>
          <p:nvPr/>
        </p:nvGrpSpPr>
        <p:grpSpPr>
          <a:xfrm>
            <a:off x="6942502" y="1755776"/>
            <a:ext cx="3657481" cy="2844432"/>
            <a:chOff x="7411407" y="601444"/>
            <a:chExt cx="3657481" cy="2844432"/>
          </a:xfrm>
        </p:grpSpPr>
        <p:sp>
          <p:nvSpPr>
            <p:cNvPr id="583" name="TextBox 582">
              <a:extLst>
                <a:ext uri="{FF2B5EF4-FFF2-40B4-BE49-F238E27FC236}">
                  <a16:creationId xmlns:a16="http://schemas.microsoft.com/office/drawing/2014/main" id="{761416B1-0929-F58E-BDF0-58A388698C65}"/>
                </a:ext>
              </a:extLst>
            </p:cNvPr>
            <p:cNvSpPr txBox="1"/>
            <p:nvPr/>
          </p:nvSpPr>
          <p:spPr>
            <a:xfrm>
              <a:off x="8661746" y="601444"/>
              <a:ext cx="12346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Saturation Stage</a:t>
              </a:r>
            </a:p>
          </p:txBody>
        </p:sp>
        <p:grpSp>
          <p:nvGrpSpPr>
            <p:cNvPr id="584" name="Graphic 6">
              <a:extLst>
                <a:ext uri="{FF2B5EF4-FFF2-40B4-BE49-F238E27FC236}">
                  <a16:creationId xmlns:a16="http://schemas.microsoft.com/office/drawing/2014/main" id="{1B274AF0-1F9C-83B2-28B6-6013705EAA90}"/>
                </a:ext>
              </a:extLst>
            </p:cNvPr>
            <p:cNvGrpSpPr/>
            <p:nvPr/>
          </p:nvGrpSpPr>
          <p:grpSpPr>
            <a:xfrm>
              <a:off x="10621396" y="830074"/>
              <a:ext cx="447492" cy="2066134"/>
              <a:chOff x="11702709" y="1436615"/>
              <a:chExt cx="515084" cy="3073409"/>
            </a:xfrm>
          </p:grpSpPr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B05C89F1-ED24-8363-8CD3-FF2639F67C0B}"/>
                  </a:ext>
                </a:extLst>
              </p:cNvPr>
              <p:cNvSpPr/>
              <p:nvPr/>
            </p:nvSpPr>
            <p:spPr>
              <a:xfrm>
                <a:off x="11702709" y="1563624"/>
                <a:ext cx="147269" cy="2945377"/>
              </a:xfrm>
              <a:custGeom>
                <a:avLst/>
                <a:gdLst>
                  <a:gd name="connsiteX0" fmla="*/ 0 w 147269"/>
                  <a:gd name="connsiteY0" fmla="*/ 2945378 h 2945377"/>
                  <a:gd name="connsiteX1" fmla="*/ 147270 w 147269"/>
                  <a:gd name="connsiteY1" fmla="*/ 2945378 h 2945377"/>
                  <a:gd name="connsiteX2" fmla="*/ 147270 w 147269"/>
                  <a:gd name="connsiteY2" fmla="*/ 0 h 2945377"/>
                  <a:gd name="connsiteX3" fmla="*/ 0 w 147269"/>
                  <a:gd name="connsiteY3" fmla="*/ 0 h 2945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269" h="2945377">
                    <a:moveTo>
                      <a:pt x="0" y="2945378"/>
                    </a:moveTo>
                    <a:lnTo>
                      <a:pt x="147270" y="2945378"/>
                    </a:lnTo>
                    <a:lnTo>
                      <a:pt x="1472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28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pic>
            <p:nvPicPr>
              <p:cNvPr id="649" name="Picture 648">
                <a:extLst>
                  <a:ext uri="{FF2B5EF4-FFF2-40B4-BE49-F238E27FC236}">
                    <a16:creationId xmlns:a16="http://schemas.microsoft.com/office/drawing/2014/main" id="{594A0091-EC14-61A7-5A2A-F57EBC688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11704320" y="1567688"/>
                <a:ext cx="146304" cy="2942336"/>
              </a:xfrm>
              <a:custGeom>
                <a:avLst/>
                <a:gdLst>
                  <a:gd name="connsiteX0" fmla="*/ 1 w 146304"/>
                  <a:gd name="connsiteY0" fmla="*/ 30 h 2942336"/>
                  <a:gd name="connsiteX1" fmla="*/ 146304 w 146304"/>
                  <a:gd name="connsiteY1" fmla="*/ 30 h 2942336"/>
                  <a:gd name="connsiteX2" fmla="*/ 146304 w 146304"/>
                  <a:gd name="connsiteY2" fmla="*/ 2942366 h 2942336"/>
                  <a:gd name="connsiteX3" fmla="*/ 1 w 146304"/>
                  <a:gd name="connsiteY3" fmla="*/ 2942366 h 29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304" h="2942336">
                    <a:moveTo>
                      <a:pt x="1" y="30"/>
                    </a:moveTo>
                    <a:lnTo>
                      <a:pt x="146304" y="30"/>
                    </a:lnTo>
                    <a:lnTo>
                      <a:pt x="146304" y="2942366"/>
                    </a:lnTo>
                    <a:lnTo>
                      <a:pt x="1" y="2942366"/>
                    </a:lnTo>
                    <a:close/>
                  </a:path>
                </a:pathLst>
              </a:custGeom>
            </p:spPr>
          </p:pic>
          <p:grpSp>
            <p:nvGrpSpPr>
              <p:cNvPr id="650" name="Graphic 6">
                <a:extLst>
                  <a:ext uri="{FF2B5EF4-FFF2-40B4-BE49-F238E27FC236}">
                    <a16:creationId xmlns:a16="http://schemas.microsoft.com/office/drawing/2014/main" id="{62742C46-1B25-B637-3807-B26AB3F613D7}"/>
                  </a:ext>
                </a:extLst>
              </p:cNvPr>
              <p:cNvGrpSpPr/>
              <p:nvPr/>
            </p:nvGrpSpPr>
            <p:grpSpPr>
              <a:xfrm>
                <a:off x="11837561" y="1436615"/>
                <a:ext cx="380232" cy="2641713"/>
                <a:chOff x="11837561" y="1436615"/>
                <a:chExt cx="380232" cy="2641713"/>
              </a:xfrm>
              <a:solidFill>
                <a:srgbClr val="000000"/>
              </a:solidFill>
            </p:grpSpPr>
            <p:grpSp>
              <p:nvGrpSpPr>
                <p:cNvPr id="652" name="Graphic 6">
                  <a:extLst>
                    <a:ext uri="{FF2B5EF4-FFF2-40B4-BE49-F238E27FC236}">
                      <a16:creationId xmlns:a16="http://schemas.microsoft.com/office/drawing/2014/main" id="{A16A1EDE-1D87-8EB1-1C4F-0D1292FFB69D}"/>
                    </a:ext>
                  </a:extLst>
                </p:cNvPr>
                <p:cNvGrpSpPr/>
                <p:nvPr/>
              </p:nvGrpSpPr>
              <p:grpSpPr>
                <a:xfrm>
                  <a:off x="11837561" y="3816718"/>
                  <a:ext cx="380232" cy="261610"/>
                  <a:chOff x="11837561" y="3816718"/>
                  <a:chExt cx="380232" cy="261610"/>
                </a:xfrm>
                <a:solidFill>
                  <a:srgbClr val="000000"/>
                </a:solidFill>
              </p:grpSpPr>
              <p:sp>
                <p:nvSpPr>
                  <p:cNvPr id="665" name="Freeform: Shape 664">
                    <a:extLst>
                      <a:ext uri="{FF2B5EF4-FFF2-40B4-BE49-F238E27FC236}">
                        <a16:creationId xmlns:a16="http://schemas.microsoft.com/office/drawing/2014/main" id="{D4EDDA9A-7329-4427-7EF4-AA4052213131}"/>
                      </a:ext>
                    </a:extLst>
                  </p:cNvPr>
                  <p:cNvSpPr/>
                  <p:nvPr/>
                </p:nvSpPr>
                <p:spPr>
                  <a:xfrm>
                    <a:off x="11849978" y="3943727"/>
                    <a:ext cx="39511" cy="11288"/>
                  </a:xfrm>
                  <a:custGeom>
                    <a:avLst/>
                    <a:gdLst>
                      <a:gd name="connsiteX0" fmla="*/ 1050 w 39511"/>
                      <a:gd name="connsiteY0" fmla="*/ 226 h 11288"/>
                      <a:gd name="connsiteX1" fmla="*/ 40561 w 39511"/>
                      <a:gd name="connsiteY1" fmla="*/ 226 h 11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511" h="11288">
                        <a:moveTo>
                          <a:pt x="1050" y="226"/>
                        </a:moveTo>
                        <a:lnTo>
                          <a:pt x="40561" y="226"/>
                        </a:lnTo>
                      </a:path>
                    </a:pathLst>
                  </a:custGeom>
                  <a:solidFill>
                    <a:srgbClr val="000000"/>
                  </a:solidFill>
                  <a:ln w="9031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100"/>
                  </a:p>
                </p:txBody>
              </p:sp>
              <p:sp>
                <p:nvSpPr>
                  <p:cNvPr id="666" name="TextBox 665">
                    <a:extLst>
                      <a:ext uri="{FF2B5EF4-FFF2-40B4-BE49-F238E27FC236}">
                        <a16:creationId xmlns:a16="http://schemas.microsoft.com/office/drawing/2014/main" id="{2D098A55-A85E-F3C1-0331-B34E30EC19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7561" y="3816718"/>
                    <a:ext cx="38023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1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0.2</a:t>
                    </a:r>
                  </a:p>
                </p:txBody>
              </p:sp>
            </p:grpSp>
            <p:grpSp>
              <p:nvGrpSpPr>
                <p:cNvPr id="653" name="Graphic 6">
                  <a:extLst>
                    <a:ext uri="{FF2B5EF4-FFF2-40B4-BE49-F238E27FC236}">
                      <a16:creationId xmlns:a16="http://schemas.microsoft.com/office/drawing/2014/main" id="{62742502-811A-E9CC-6500-0724DC708965}"/>
                    </a:ext>
                  </a:extLst>
                </p:cNvPr>
                <p:cNvGrpSpPr/>
                <p:nvPr/>
              </p:nvGrpSpPr>
              <p:grpSpPr>
                <a:xfrm>
                  <a:off x="11837561" y="3221692"/>
                  <a:ext cx="380232" cy="261610"/>
                  <a:chOff x="11837561" y="3221692"/>
                  <a:chExt cx="380232" cy="261610"/>
                </a:xfrm>
                <a:solidFill>
                  <a:srgbClr val="000000"/>
                </a:solidFill>
              </p:grpSpPr>
              <p:sp>
                <p:nvSpPr>
                  <p:cNvPr id="663" name="Freeform: Shape 662">
                    <a:extLst>
                      <a:ext uri="{FF2B5EF4-FFF2-40B4-BE49-F238E27FC236}">
                        <a16:creationId xmlns:a16="http://schemas.microsoft.com/office/drawing/2014/main" id="{7F22A5D6-6350-E51C-4D75-528339CB91D4}"/>
                      </a:ext>
                    </a:extLst>
                  </p:cNvPr>
                  <p:cNvSpPr/>
                  <p:nvPr/>
                </p:nvSpPr>
                <p:spPr>
                  <a:xfrm>
                    <a:off x="11849978" y="3348701"/>
                    <a:ext cx="39511" cy="11288"/>
                  </a:xfrm>
                  <a:custGeom>
                    <a:avLst/>
                    <a:gdLst>
                      <a:gd name="connsiteX0" fmla="*/ 1050 w 39511"/>
                      <a:gd name="connsiteY0" fmla="*/ 173 h 11288"/>
                      <a:gd name="connsiteX1" fmla="*/ 40561 w 39511"/>
                      <a:gd name="connsiteY1" fmla="*/ 173 h 11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511" h="11288">
                        <a:moveTo>
                          <a:pt x="1050" y="173"/>
                        </a:moveTo>
                        <a:lnTo>
                          <a:pt x="40561" y="173"/>
                        </a:lnTo>
                      </a:path>
                    </a:pathLst>
                  </a:custGeom>
                  <a:solidFill>
                    <a:srgbClr val="000000"/>
                  </a:solidFill>
                  <a:ln w="9031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100"/>
                  </a:p>
                </p:txBody>
              </p:sp>
              <p:sp>
                <p:nvSpPr>
                  <p:cNvPr id="664" name="TextBox 663">
                    <a:extLst>
                      <a:ext uri="{FF2B5EF4-FFF2-40B4-BE49-F238E27FC236}">
                        <a16:creationId xmlns:a16="http://schemas.microsoft.com/office/drawing/2014/main" id="{D8944E41-628E-A403-5E44-C1EFD30F0F6F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7561" y="3221692"/>
                    <a:ext cx="38023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1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0.4</a:t>
                    </a:r>
                  </a:p>
                </p:txBody>
              </p:sp>
            </p:grpSp>
            <p:grpSp>
              <p:nvGrpSpPr>
                <p:cNvPr id="654" name="Graphic 6">
                  <a:extLst>
                    <a:ext uri="{FF2B5EF4-FFF2-40B4-BE49-F238E27FC236}">
                      <a16:creationId xmlns:a16="http://schemas.microsoft.com/office/drawing/2014/main" id="{7EF1F10A-0911-2F86-1C29-92EB1EF40E9F}"/>
                    </a:ext>
                  </a:extLst>
                </p:cNvPr>
                <p:cNvGrpSpPr/>
                <p:nvPr/>
              </p:nvGrpSpPr>
              <p:grpSpPr>
                <a:xfrm>
                  <a:off x="11837561" y="2626666"/>
                  <a:ext cx="380232" cy="261610"/>
                  <a:chOff x="11837561" y="2626666"/>
                  <a:chExt cx="380232" cy="261610"/>
                </a:xfrm>
                <a:solidFill>
                  <a:srgbClr val="000000"/>
                </a:solidFill>
              </p:grpSpPr>
              <p:sp>
                <p:nvSpPr>
                  <p:cNvPr id="661" name="Freeform: Shape 660">
                    <a:extLst>
                      <a:ext uri="{FF2B5EF4-FFF2-40B4-BE49-F238E27FC236}">
                        <a16:creationId xmlns:a16="http://schemas.microsoft.com/office/drawing/2014/main" id="{B36F648F-B12D-C8F5-D2CA-4352D705ACAA}"/>
                      </a:ext>
                    </a:extLst>
                  </p:cNvPr>
                  <p:cNvSpPr/>
                  <p:nvPr/>
                </p:nvSpPr>
                <p:spPr>
                  <a:xfrm>
                    <a:off x="11849978" y="2753675"/>
                    <a:ext cx="39511" cy="11288"/>
                  </a:xfrm>
                  <a:custGeom>
                    <a:avLst/>
                    <a:gdLst>
                      <a:gd name="connsiteX0" fmla="*/ 1050 w 39511"/>
                      <a:gd name="connsiteY0" fmla="*/ 120 h 11288"/>
                      <a:gd name="connsiteX1" fmla="*/ 40561 w 39511"/>
                      <a:gd name="connsiteY1" fmla="*/ 120 h 11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511" h="11288">
                        <a:moveTo>
                          <a:pt x="1050" y="120"/>
                        </a:moveTo>
                        <a:lnTo>
                          <a:pt x="40561" y="120"/>
                        </a:lnTo>
                      </a:path>
                    </a:pathLst>
                  </a:custGeom>
                  <a:solidFill>
                    <a:srgbClr val="000000"/>
                  </a:solidFill>
                  <a:ln w="9031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100"/>
                  </a:p>
                </p:txBody>
              </p:sp>
              <p:sp>
                <p:nvSpPr>
                  <p:cNvPr id="662" name="TextBox 661">
                    <a:extLst>
                      <a:ext uri="{FF2B5EF4-FFF2-40B4-BE49-F238E27FC236}">
                        <a16:creationId xmlns:a16="http://schemas.microsoft.com/office/drawing/2014/main" id="{DE5E0CE1-8A7C-98F8-E004-54F830441931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7561" y="2626666"/>
                    <a:ext cx="38023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1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0.6</a:t>
                    </a:r>
                  </a:p>
                </p:txBody>
              </p:sp>
            </p:grpSp>
            <p:grpSp>
              <p:nvGrpSpPr>
                <p:cNvPr id="655" name="Graphic 6">
                  <a:extLst>
                    <a:ext uri="{FF2B5EF4-FFF2-40B4-BE49-F238E27FC236}">
                      <a16:creationId xmlns:a16="http://schemas.microsoft.com/office/drawing/2014/main" id="{4FD77B1B-5C19-181C-8018-693CE0976DF1}"/>
                    </a:ext>
                  </a:extLst>
                </p:cNvPr>
                <p:cNvGrpSpPr/>
                <p:nvPr/>
              </p:nvGrpSpPr>
              <p:grpSpPr>
                <a:xfrm>
                  <a:off x="11837561" y="2031640"/>
                  <a:ext cx="380232" cy="261610"/>
                  <a:chOff x="11837561" y="2031640"/>
                  <a:chExt cx="380232" cy="261610"/>
                </a:xfrm>
                <a:solidFill>
                  <a:srgbClr val="000000"/>
                </a:solidFill>
              </p:grpSpPr>
              <p:sp>
                <p:nvSpPr>
                  <p:cNvPr id="659" name="Freeform: Shape 658">
                    <a:extLst>
                      <a:ext uri="{FF2B5EF4-FFF2-40B4-BE49-F238E27FC236}">
                        <a16:creationId xmlns:a16="http://schemas.microsoft.com/office/drawing/2014/main" id="{8286CFE4-78E7-757C-C483-47C81967683A}"/>
                      </a:ext>
                    </a:extLst>
                  </p:cNvPr>
                  <p:cNvSpPr/>
                  <p:nvPr/>
                </p:nvSpPr>
                <p:spPr>
                  <a:xfrm>
                    <a:off x="11849978" y="2158649"/>
                    <a:ext cx="39511" cy="11288"/>
                  </a:xfrm>
                  <a:custGeom>
                    <a:avLst/>
                    <a:gdLst>
                      <a:gd name="connsiteX0" fmla="*/ 1050 w 39511"/>
                      <a:gd name="connsiteY0" fmla="*/ 67 h 11288"/>
                      <a:gd name="connsiteX1" fmla="*/ 40561 w 39511"/>
                      <a:gd name="connsiteY1" fmla="*/ 67 h 11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511" h="11288">
                        <a:moveTo>
                          <a:pt x="1050" y="67"/>
                        </a:moveTo>
                        <a:lnTo>
                          <a:pt x="40561" y="67"/>
                        </a:lnTo>
                      </a:path>
                    </a:pathLst>
                  </a:custGeom>
                  <a:solidFill>
                    <a:srgbClr val="000000"/>
                  </a:solidFill>
                  <a:ln w="9031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100"/>
                  </a:p>
                </p:txBody>
              </p:sp>
              <p:sp>
                <p:nvSpPr>
                  <p:cNvPr id="660" name="TextBox 659">
                    <a:extLst>
                      <a:ext uri="{FF2B5EF4-FFF2-40B4-BE49-F238E27FC236}">
                        <a16:creationId xmlns:a16="http://schemas.microsoft.com/office/drawing/2014/main" id="{29EE2CAA-FE1A-5D34-E230-E9DEE7AB31B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7561" y="2031640"/>
                    <a:ext cx="38023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1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0.8</a:t>
                    </a:r>
                  </a:p>
                </p:txBody>
              </p:sp>
            </p:grpSp>
            <p:grpSp>
              <p:nvGrpSpPr>
                <p:cNvPr id="656" name="Graphic 6">
                  <a:extLst>
                    <a:ext uri="{FF2B5EF4-FFF2-40B4-BE49-F238E27FC236}">
                      <a16:creationId xmlns:a16="http://schemas.microsoft.com/office/drawing/2014/main" id="{129E602B-A927-5E5A-F016-7E489709413E}"/>
                    </a:ext>
                  </a:extLst>
                </p:cNvPr>
                <p:cNvGrpSpPr/>
                <p:nvPr/>
              </p:nvGrpSpPr>
              <p:grpSpPr>
                <a:xfrm>
                  <a:off x="11837561" y="1436615"/>
                  <a:ext cx="380232" cy="261610"/>
                  <a:chOff x="11837561" y="1436615"/>
                  <a:chExt cx="380232" cy="261610"/>
                </a:xfrm>
                <a:solidFill>
                  <a:srgbClr val="000000"/>
                </a:solidFill>
              </p:grpSpPr>
              <p:sp>
                <p:nvSpPr>
                  <p:cNvPr id="657" name="Freeform: Shape 656">
                    <a:extLst>
                      <a:ext uri="{FF2B5EF4-FFF2-40B4-BE49-F238E27FC236}">
                        <a16:creationId xmlns:a16="http://schemas.microsoft.com/office/drawing/2014/main" id="{0AD72EC2-F65A-30D2-D3D8-EB4EEB66C6DA}"/>
                      </a:ext>
                    </a:extLst>
                  </p:cNvPr>
                  <p:cNvSpPr/>
                  <p:nvPr/>
                </p:nvSpPr>
                <p:spPr>
                  <a:xfrm>
                    <a:off x="11849978" y="1563624"/>
                    <a:ext cx="39511" cy="11288"/>
                  </a:xfrm>
                  <a:custGeom>
                    <a:avLst/>
                    <a:gdLst>
                      <a:gd name="connsiteX0" fmla="*/ 1050 w 39511"/>
                      <a:gd name="connsiteY0" fmla="*/ 15 h 11288"/>
                      <a:gd name="connsiteX1" fmla="*/ 40561 w 39511"/>
                      <a:gd name="connsiteY1" fmla="*/ 15 h 11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511" h="11288">
                        <a:moveTo>
                          <a:pt x="1050" y="15"/>
                        </a:moveTo>
                        <a:lnTo>
                          <a:pt x="40561" y="15"/>
                        </a:lnTo>
                      </a:path>
                    </a:pathLst>
                  </a:custGeom>
                  <a:solidFill>
                    <a:srgbClr val="000000"/>
                  </a:solidFill>
                  <a:ln w="9031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100"/>
                  </a:p>
                </p:txBody>
              </p:sp>
              <p:sp>
                <p:nvSpPr>
                  <p:cNvPr id="658" name="TextBox 657">
                    <a:extLst>
                      <a:ext uri="{FF2B5EF4-FFF2-40B4-BE49-F238E27FC236}">
                        <a16:creationId xmlns:a16="http://schemas.microsoft.com/office/drawing/2014/main" id="{ECA3D863-0AF3-AAD8-FA43-75D5326066DC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7561" y="1436615"/>
                    <a:ext cx="38023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1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1.0</a:t>
                    </a:r>
                  </a:p>
                </p:txBody>
              </p:sp>
            </p:grpSp>
          </p:grp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32C701A2-5F2A-A5B8-5373-580F0C06EA5A}"/>
                  </a:ext>
                </a:extLst>
              </p:cNvPr>
              <p:cNvSpPr/>
              <p:nvPr/>
            </p:nvSpPr>
            <p:spPr>
              <a:xfrm>
                <a:off x="11702709" y="1563624"/>
                <a:ext cx="147269" cy="2945377"/>
              </a:xfrm>
              <a:custGeom>
                <a:avLst/>
                <a:gdLst>
                  <a:gd name="connsiteX0" fmla="*/ 0 w 147269"/>
                  <a:gd name="connsiteY0" fmla="*/ 2945378 h 2945377"/>
                  <a:gd name="connsiteX1" fmla="*/ 73634 w 147269"/>
                  <a:gd name="connsiteY1" fmla="*/ 2945378 h 2945377"/>
                  <a:gd name="connsiteX2" fmla="*/ 147270 w 147269"/>
                  <a:gd name="connsiteY2" fmla="*/ 2945378 h 2945377"/>
                  <a:gd name="connsiteX3" fmla="*/ 147270 w 147269"/>
                  <a:gd name="connsiteY3" fmla="*/ 0 h 2945377"/>
                  <a:gd name="connsiteX4" fmla="*/ 73634 w 147269"/>
                  <a:gd name="connsiteY4" fmla="*/ 0 h 2945377"/>
                  <a:gd name="connsiteX5" fmla="*/ 0 w 147269"/>
                  <a:gd name="connsiteY5" fmla="*/ 0 h 2945377"/>
                  <a:gd name="connsiteX6" fmla="*/ 0 w 147269"/>
                  <a:gd name="connsiteY6" fmla="*/ 2945378 h 2945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269" h="2945377">
                    <a:moveTo>
                      <a:pt x="0" y="2945378"/>
                    </a:moveTo>
                    <a:lnTo>
                      <a:pt x="73634" y="2945378"/>
                    </a:lnTo>
                    <a:lnTo>
                      <a:pt x="147270" y="2945378"/>
                    </a:lnTo>
                    <a:lnTo>
                      <a:pt x="147270" y="0"/>
                    </a:lnTo>
                    <a:lnTo>
                      <a:pt x="73634" y="0"/>
                    </a:lnTo>
                    <a:lnTo>
                      <a:pt x="0" y="0"/>
                    </a:lnTo>
                    <a:lnTo>
                      <a:pt x="0" y="2945378"/>
                    </a:lnTo>
                    <a:close/>
                  </a:path>
                </a:pathLst>
              </a:custGeom>
              <a:noFill/>
              <a:ln w="9031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</p:grp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21450B32-81AB-657F-0358-A969785F7865}"/>
                </a:ext>
              </a:extLst>
            </p:cNvPr>
            <p:cNvSpPr/>
            <p:nvPr/>
          </p:nvSpPr>
          <p:spPr>
            <a:xfrm>
              <a:off x="8360802" y="928186"/>
              <a:ext cx="1978815" cy="1978815"/>
            </a:xfrm>
            <a:custGeom>
              <a:avLst/>
              <a:gdLst>
                <a:gd name="connsiteX0" fmla="*/ 0 w 1978815"/>
                <a:gd name="connsiteY0" fmla="*/ 1978816 h 1978815"/>
                <a:gd name="connsiteX1" fmla="*/ 1978815 w 1978815"/>
                <a:gd name="connsiteY1" fmla="*/ 1978816 h 1978815"/>
                <a:gd name="connsiteX2" fmla="*/ 1978815 w 1978815"/>
                <a:gd name="connsiteY2" fmla="*/ 0 h 1978815"/>
                <a:gd name="connsiteX3" fmla="*/ 0 w 1978815"/>
                <a:gd name="connsiteY3" fmla="*/ 0 h 197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815" h="1978815">
                  <a:moveTo>
                    <a:pt x="0" y="1978816"/>
                  </a:moveTo>
                  <a:lnTo>
                    <a:pt x="1978815" y="1978816"/>
                  </a:lnTo>
                  <a:lnTo>
                    <a:pt x="19788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28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1100"/>
            </a:p>
          </p:txBody>
        </p:sp>
        <p:pic>
          <p:nvPicPr>
            <p:cNvPr id="586" name="Picture 585">
              <a:extLst>
                <a:ext uri="{FF2B5EF4-FFF2-40B4-BE49-F238E27FC236}">
                  <a16:creationId xmlns:a16="http://schemas.microsoft.com/office/drawing/2014/main" id="{AFDB392C-09B6-CF2B-8FE2-F7BDCCA7C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8360802" y="923770"/>
              <a:ext cx="1983231" cy="1983232"/>
            </a:xfrm>
            <a:custGeom>
              <a:avLst/>
              <a:gdLst>
                <a:gd name="connsiteX0" fmla="*/ 0 w 1983231"/>
                <a:gd name="connsiteY0" fmla="*/ 114 h 1983232"/>
                <a:gd name="connsiteX1" fmla="*/ 1983232 w 1983231"/>
                <a:gd name="connsiteY1" fmla="*/ 114 h 1983232"/>
                <a:gd name="connsiteX2" fmla="*/ 1983232 w 1983231"/>
                <a:gd name="connsiteY2" fmla="*/ 1983346 h 1983232"/>
                <a:gd name="connsiteX3" fmla="*/ 0 w 1983231"/>
                <a:gd name="connsiteY3" fmla="*/ 1983346 h 198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3231" h="1983232">
                  <a:moveTo>
                    <a:pt x="0" y="114"/>
                  </a:moveTo>
                  <a:lnTo>
                    <a:pt x="1983232" y="114"/>
                  </a:lnTo>
                  <a:lnTo>
                    <a:pt x="1983232" y="1983346"/>
                  </a:lnTo>
                  <a:lnTo>
                    <a:pt x="0" y="1983346"/>
                  </a:lnTo>
                  <a:close/>
                </a:path>
              </a:pathLst>
            </a:custGeom>
          </p:spPr>
        </p:pic>
        <p:grpSp>
          <p:nvGrpSpPr>
            <p:cNvPr id="587" name="Graphic 266">
              <a:extLst>
                <a:ext uri="{FF2B5EF4-FFF2-40B4-BE49-F238E27FC236}">
                  <a16:creationId xmlns:a16="http://schemas.microsoft.com/office/drawing/2014/main" id="{F8DDED03-7769-B82C-557C-12340F6AB8A9}"/>
                </a:ext>
              </a:extLst>
            </p:cNvPr>
            <p:cNvGrpSpPr/>
            <p:nvPr/>
          </p:nvGrpSpPr>
          <p:grpSpPr>
            <a:xfrm>
              <a:off x="7921303" y="2907002"/>
              <a:ext cx="2459344" cy="538874"/>
              <a:chOff x="9627737" y="6222511"/>
              <a:chExt cx="2459344" cy="538874"/>
            </a:xfrm>
            <a:solidFill>
              <a:srgbClr val="000000"/>
            </a:solidFill>
          </p:grpSpPr>
          <p:grpSp>
            <p:nvGrpSpPr>
              <p:cNvPr id="633" name="Graphic 266">
                <a:extLst>
                  <a:ext uri="{FF2B5EF4-FFF2-40B4-BE49-F238E27FC236}">
                    <a16:creationId xmlns:a16="http://schemas.microsoft.com/office/drawing/2014/main" id="{089297BE-2BCD-3D38-12D6-85EB714ECE61}"/>
                  </a:ext>
                </a:extLst>
              </p:cNvPr>
              <p:cNvGrpSpPr/>
              <p:nvPr/>
            </p:nvGrpSpPr>
            <p:grpSpPr>
              <a:xfrm>
                <a:off x="9627737" y="6222511"/>
                <a:ext cx="875561" cy="486464"/>
                <a:chOff x="9627737" y="6222511"/>
                <a:chExt cx="875561" cy="486464"/>
              </a:xfrm>
              <a:solidFill>
                <a:srgbClr val="000000"/>
              </a:solidFill>
            </p:grpSpPr>
            <p:sp>
              <p:nvSpPr>
                <p:cNvPr id="646" name="Freeform: Shape 645">
                  <a:extLst>
                    <a:ext uri="{FF2B5EF4-FFF2-40B4-BE49-F238E27FC236}">
                      <a16:creationId xmlns:a16="http://schemas.microsoft.com/office/drawing/2014/main" id="{B8F051F1-0DD8-5B39-1B77-EC86ABA61273}"/>
                    </a:ext>
                  </a:extLst>
                </p:cNvPr>
                <p:cNvSpPr/>
                <p:nvPr/>
              </p:nvSpPr>
              <p:spPr>
                <a:xfrm>
                  <a:off x="10265118" y="6222511"/>
                  <a:ext cx="11288" cy="39511"/>
                </a:xfrm>
                <a:custGeom>
                  <a:avLst/>
                  <a:gdLst>
                    <a:gd name="connsiteX0" fmla="*/ 868 w 11288"/>
                    <a:gd name="connsiteY0" fmla="*/ 233 h 39511"/>
                    <a:gd name="connsiteX1" fmla="*/ 868 w 11288"/>
                    <a:gd name="connsiteY1" fmla="*/ 39744 h 3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88" h="39511">
                      <a:moveTo>
                        <a:pt x="868" y="233"/>
                      </a:moveTo>
                      <a:lnTo>
                        <a:pt x="868" y="39744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47" name="TextBox 646">
                  <a:extLst>
                    <a:ext uri="{FF2B5EF4-FFF2-40B4-BE49-F238E27FC236}">
                      <a16:creationId xmlns:a16="http://schemas.microsoft.com/office/drawing/2014/main" id="{5522960D-730A-5B5B-9BC9-C3B84D14629B}"/>
                    </a:ext>
                  </a:extLst>
                </p:cNvPr>
                <p:cNvSpPr txBox="1"/>
                <p:nvPr/>
              </p:nvSpPr>
              <p:spPr>
                <a:xfrm rot="18900000">
                  <a:off x="9627737" y="6447365"/>
                  <a:ext cx="87556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 dirty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YamExp28</a:t>
                  </a:r>
                </a:p>
              </p:txBody>
            </p:sp>
          </p:grpSp>
          <p:grpSp>
            <p:nvGrpSpPr>
              <p:cNvPr id="634" name="Graphic 266">
                <a:extLst>
                  <a:ext uri="{FF2B5EF4-FFF2-40B4-BE49-F238E27FC236}">
                    <a16:creationId xmlns:a16="http://schemas.microsoft.com/office/drawing/2014/main" id="{395227FF-4D8C-3AF9-CDE9-8A9A642C8707}"/>
                  </a:ext>
                </a:extLst>
              </p:cNvPr>
              <p:cNvGrpSpPr/>
              <p:nvPr/>
            </p:nvGrpSpPr>
            <p:grpSpPr>
              <a:xfrm>
                <a:off x="9931401" y="6222511"/>
                <a:ext cx="986167" cy="515631"/>
                <a:chOff x="9931401" y="6222511"/>
                <a:chExt cx="986167" cy="515631"/>
              </a:xfrm>
              <a:solidFill>
                <a:srgbClr val="000000"/>
              </a:solidFill>
            </p:grpSpPr>
            <p:sp>
              <p:nvSpPr>
                <p:cNvPr id="644" name="Freeform: Shape 643">
                  <a:extLst>
                    <a:ext uri="{FF2B5EF4-FFF2-40B4-BE49-F238E27FC236}">
                      <a16:creationId xmlns:a16="http://schemas.microsoft.com/office/drawing/2014/main" id="{92BBDC86-D49D-EFD3-AC94-4F5B3775D49E}"/>
                    </a:ext>
                  </a:extLst>
                </p:cNvPr>
                <p:cNvSpPr/>
                <p:nvPr/>
              </p:nvSpPr>
              <p:spPr>
                <a:xfrm>
                  <a:off x="10660881" y="6222511"/>
                  <a:ext cx="11288" cy="39511"/>
                </a:xfrm>
                <a:custGeom>
                  <a:avLst/>
                  <a:gdLst>
                    <a:gd name="connsiteX0" fmla="*/ 903 w 11288"/>
                    <a:gd name="connsiteY0" fmla="*/ 233 h 39511"/>
                    <a:gd name="connsiteX1" fmla="*/ 903 w 11288"/>
                    <a:gd name="connsiteY1" fmla="*/ 39744 h 3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88" h="39511">
                      <a:moveTo>
                        <a:pt x="903" y="233"/>
                      </a:moveTo>
                      <a:lnTo>
                        <a:pt x="903" y="39744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45" name="TextBox 644">
                  <a:extLst>
                    <a:ext uri="{FF2B5EF4-FFF2-40B4-BE49-F238E27FC236}">
                      <a16:creationId xmlns:a16="http://schemas.microsoft.com/office/drawing/2014/main" id="{396EAA49-4628-6E80-15BB-6721F68285EE}"/>
                    </a:ext>
                  </a:extLst>
                </p:cNvPr>
                <p:cNvSpPr txBox="1"/>
                <p:nvPr/>
              </p:nvSpPr>
              <p:spPr>
                <a:xfrm rot="18900000">
                  <a:off x="9931401" y="6476532"/>
                  <a:ext cx="98616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 dirty="0" err="1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YamShadow</a:t>
                  </a:r>
                  <a:endParaRPr lang="en-US" sz="11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endParaRPr>
                </a:p>
              </p:txBody>
            </p:sp>
          </p:grpSp>
          <p:grpSp>
            <p:nvGrpSpPr>
              <p:cNvPr id="635" name="Graphic 266">
                <a:extLst>
                  <a:ext uri="{FF2B5EF4-FFF2-40B4-BE49-F238E27FC236}">
                    <a16:creationId xmlns:a16="http://schemas.microsoft.com/office/drawing/2014/main" id="{E7D3B2AA-EB79-2A23-C66C-FFA23D42FADF}"/>
                  </a:ext>
                </a:extLst>
              </p:cNvPr>
              <p:cNvGrpSpPr/>
              <p:nvPr/>
            </p:nvGrpSpPr>
            <p:grpSpPr>
              <a:xfrm>
                <a:off x="10781879" y="6222511"/>
                <a:ext cx="436338" cy="339191"/>
                <a:chOff x="10781879" y="6222511"/>
                <a:chExt cx="436338" cy="339191"/>
              </a:xfrm>
              <a:solidFill>
                <a:srgbClr val="000000"/>
              </a:solidFill>
            </p:grpSpPr>
            <p:sp>
              <p:nvSpPr>
                <p:cNvPr id="642" name="Freeform: Shape 641">
                  <a:extLst>
                    <a:ext uri="{FF2B5EF4-FFF2-40B4-BE49-F238E27FC236}">
                      <a16:creationId xmlns:a16="http://schemas.microsoft.com/office/drawing/2014/main" id="{6AEEE885-40A9-102A-CEA8-3874117CE9B5}"/>
                    </a:ext>
                  </a:extLst>
                </p:cNvPr>
                <p:cNvSpPr/>
                <p:nvPr/>
              </p:nvSpPr>
              <p:spPr>
                <a:xfrm>
                  <a:off x="11056644" y="6222511"/>
                  <a:ext cx="11288" cy="39511"/>
                </a:xfrm>
                <a:custGeom>
                  <a:avLst/>
                  <a:gdLst>
                    <a:gd name="connsiteX0" fmla="*/ 938 w 11288"/>
                    <a:gd name="connsiteY0" fmla="*/ 233 h 39511"/>
                    <a:gd name="connsiteX1" fmla="*/ 938 w 11288"/>
                    <a:gd name="connsiteY1" fmla="*/ 39744 h 3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88" h="39511">
                      <a:moveTo>
                        <a:pt x="938" y="233"/>
                      </a:moveTo>
                      <a:lnTo>
                        <a:pt x="938" y="39744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43" name="TextBox 642">
                  <a:extLst>
                    <a:ext uri="{FF2B5EF4-FFF2-40B4-BE49-F238E27FC236}">
                      <a16:creationId xmlns:a16="http://schemas.microsoft.com/office/drawing/2014/main" id="{D1E881F1-3B27-9910-1920-6B0350B00573}"/>
                    </a:ext>
                  </a:extLst>
                </p:cNvPr>
                <p:cNvSpPr txBox="1"/>
                <p:nvPr/>
              </p:nvSpPr>
              <p:spPr>
                <a:xfrm rot="18900000">
                  <a:off x="10781879" y="6300092"/>
                  <a:ext cx="43633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 dirty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E25</a:t>
                  </a:r>
                </a:p>
              </p:txBody>
            </p:sp>
          </p:grpSp>
          <p:grpSp>
            <p:nvGrpSpPr>
              <p:cNvPr id="636" name="Graphic 266">
                <a:extLst>
                  <a:ext uri="{FF2B5EF4-FFF2-40B4-BE49-F238E27FC236}">
                    <a16:creationId xmlns:a16="http://schemas.microsoft.com/office/drawing/2014/main" id="{3A341937-95A5-AEE1-AEE3-299FCBB61CDF}"/>
                  </a:ext>
                </a:extLst>
              </p:cNvPr>
              <p:cNvGrpSpPr/>
              <p:nvPr/>
            </p:nvGrpSpPr>
            <p:grpSpPr>
              <a:xfrm>
                <a:off x="10841366" y="6222511"/>
                <a:ext cx="835485" cy="497300"/>
                <a:chOff x="10841366" y="6222511"/>
                <a:chExt cx="835485" cy="497300"/>
              </a:xfrm>
              <a:solidFill>
                <a:srgbClr val="000000"/>
              </a:solidFill>
            </p:grpSpPr>
            <p:sp>
              <p:nvSpPr>
                <p:cNvPr id="640" name="Freeform: Shape 639">
                  <a:extLst>
                    <a:ext uri="{FF2B5EF4-FFF2-40B4-BE49-F238E27FC236}">
                      <a16:creationId xmlns:a16="http://schemas.microsoft.com/office/drawing/2014/main" id="{F5C17612-7132-2650-D0F2-24F9FEE43EE5}"/>
                    </a:ext>
                  </a:extLst>
                </p:cNvPr>
                <p:cNvSpPr/>
                <p:nvPr/>
              </p:nvSpPr>
              <p:spPr>
                <a:xfrm>
                  <a:off x="11452407" y="6222511"/>
                  <a:ext cx="11288" cy="39511"/>
                </a:xfrm>
                <a:custGeom>
                  <a:avLst/>
                  <a:gdLst>
                    <a:gd name="connsiteX0" fmla="*/ 973 w 11288"/>
                    <a:gd name="connsiteY0" fmla="*/ 233 h 39511"/>
                    <a:gd name="connsiteX1" fmla="*/ 973 w 11288"/>
                    <a:gd name="connsiteY1" fmla="*/ 39744 h 3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88" h="39511">
                      <a:moveTo>
                        <a:pt x="973" y="233"/>
                      </a:moveTo>
                      <a:lnTo>
                        <a:pt x="973" y="39744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41" name="TextBox 640">
                  <a:extLst>
                    <a:ext uri="{FF2B5EF4-FFF2-40B4-BE49-F238E27FC236}">
                      <a16:creationId xmlns:a16="http://schemas.microsoft.com/office/drawing/2014/main" id="{4013D7EC-9F06-DC4E-02BD-343F4AA3AD03}"/>
                    </a:ext>
                  </a:extLst>
                </p:cNvPr>
                <p:cNvSpPr txBox="1"/>
                <p:nvPr/>
              </p:nvSpPr>
              <p:spPr>
                <a:xfrm rot="18900000">
                  <a:off x="10841366" y="6458201"/>
                  <a:ext cx="83548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 dirty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Strange24</a:t>
                  </a:r>
                </a:p>
              </p:txBody>
            </p:sp>
          </p:grpSp>
          <p:grpSp>
            <p:nvGrpSpPr>
              <p:cNvPr id="637" name="Graphic 266">
                <a:extLst>
                  <a:ext uri="{FF2B5EF4-FFF2-40B4-BE49-F238E27FC236}">
                    <a16:creationId xmlns:a16="http://schemas.microsoft.com/office/drawing/2014/main" id="{43193456-3E4C-E94C-C0EB-B985E2478DA9}"/>
                  </a:ext>
                </a:extLst>
              </p:cNvPr>
              <p:cNvGrpSpPr/>
              <p:nvPr/>
            </p:nvGrpSpPr>
            <p:grpSpPr>
              <a:xfrm>
                <a:off x="11118546" y="6222511"/>
                <a:ext cx="968535" cy="538874"/>
                <a:chOff x="11118546" y="6222511"/>
                <a:chExt cx="968535" cy="538874"/>
              </a:xfrm>
              <a:solidFill>
                <a:srgbClr val="000000"/>
              </a:solidFill>
            </p:grpSpPr>
            <p:sp>
              <p:nvSpPr>
                <p:cNvPr id="638" name="Freeform: Shape 637">
                  <a:extLst>
                    <a:ext uri="{FF2B5EF4-FFF2-40B4-BE49-F238E27FC236}">
                      <a16:creationId xmlns:a16="http://schemas.microsoft.com/office/drawing/2014/main" id="{C516BE46-61ED-AEC6-A9AD-7602C46B3A29}"/>
                    </a:ext>
                  </a:extLst>
                </p:cNvPr>
                <p:cNvSpPr/>
                <p:nvPr/>
              </p:nvSpPr>
              <p:spPr>
                <a:xfrm>
                  <a:off x="11848170" y="6222511"/>
                  <a:ext cx="11288" cy="39511"/>
                </a:xfrm>
                <a:custGeom>
                  <a:avLst/>
                  <a:gdLst>
                    <a:gd name="connsiteX0" fmla="*/ 1008 w 11288"/>
                    <a:gd name="connsiteY0" fmla="*/ 233 h 39511"/>
                    <a:gd name="connsiteX1" fmla="*/ 1008 w 11288"/>
                    <a:gd name="connsiteY1" fmla="*/ 39744 h 3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88" h="39511">
                      <a:moveTo>
                        <a:pt x="1008" y="233"/>
                      </a:moveTo>
                      <a:lnTo>
                        <a:pt x="1008" y="39744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20A2BAD1-BE0D-F50C-C672-568CD3A95204}"/>
                    </a:ext>
                  </a:extLst>
                </p:cNvPr>
                <p:cNvSpPr txBox="1"/>
                <p:nvPr/>
              </p:nvSpPr>
              <p:spPr>
                <a:xfrm rot="18900000">
                  <a:off x="11118546" y="6499775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 dirty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MonaTrix-v6</a:t>
                  </a:r>
                </a:p>
              </p:txBody>
            </p:sp>
          </p:grpSp>
        </p:grpSp>
        <p:grpSp>
          <p:nvGrpSpPr>
            <p:cNvPr id="588" name="Graphic 266">
              <a:extLst>
                <a:ext uri="{FF2B5EF4-FFF2-40B4-BE49-F238E27FC236}">
                  <a16:creationId xmlns:a16="http://schemas.microsoft.com/office/drawing/2014/main" id="{8A3C9EB6-E725-AF77-06CB-1386B0B4CC14}"/>
                </a:ext>
              </a:extLst>
            </p:cNvPr>
            <p:cNvGrpSpPr/>
            <p:nvPr/>
          </p:nvGrpSpPr>
          <p:grpSpPr>
            <a:xfrm>
              <a:off x="7411407" y="1024793"/>
              <a:ext cx="1013690" cy="1844662"/>
              <a:chOff x="9117841" y="4340302"/>
              <a:chExt cx="1013690" cy="1844662"/>
            </a:xfrm>
            <a:solidFill>
              <a:srgbClr val="000000"/>
            </a:solidFill>
          </p:grpSpPr>
          <p:grpSp>
            <p:nvGrpSpPr>
              <p:cNvPr id="618" name="Graphic 266">
                <a:extLst>
                  <a:ext uri="{FF2B5EF4-FFF2-40B4-BE49-F238E27FC236}">
                    <a16:creationId xmlns:a16="http://schemas.microsoft.com/office/drawing/2014/main" id="{E3A3364C-7A21-B1E3-4ACD-4F5FFD823CAA}"/>
                  </a:ext>
                </a:extLst>
              </p:cNvPr>
              <p:cNvGrpSpPr/>
              <p:nvPr/>
            </p:nvGrpSpPr>
            <p:grpSpPr>
              <a:xfrm>
                <a:off x="9242019" y="4340302"/>
                <a:ext cx="875561" cy="261610"/>
                <a:chOff x="9242019" y="4340302"/>
                <a:chExt cx="875561" cy="261610"/>
              </a:xfrm>
              <a:solidFill>
                <a:srgbClr val="000000"/>
              </a:solidFill>
            </p:grpSpPr>
            <p:sp>
              <p:nvSpPr>
                <p:cNvPr id="631" name="Freeform: Shape 630">
                  <a:extLst>
                    <a:ext uri="{FF2B5EF4-FFF2-40B4-BE49-F238E27FC236}">
                      <a16:creationId xmlns:a16="http://schemas.microsoft.com/office/drawing/2014/main" id="{1BA533B8-C539-6D8C-3985-A684DDED0706}"/>
                    </a:ext>
                  </a:extLst>
                </p:cNvPr>
                <p:cNvSpPr/>
                <p:nvPr/>
              </p:nvSpPr>
              <p:spPr>
                <a:xfrm>
                  <a:off x="10027725" y="4441577"/>
                  <a:ext cx="39511" cy="11288"/>
                </a:xfrm>
                <a:custGeom>
                  <a:avLst/>
                  <a:gdLst>
                    <a:gd name="connsiteX0" fmla="*/ 40361 w 39511"/>
                    <a:gd name="connsiteY0" fmla="*/ 75 h 11288"/>
                    <a:gd name="connsiteX1" fmla="*/ 850 w 39511"/>
                    <a:gd name="connsiteY1" fmla="*/ 75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40361" y="75"/>
                      </a:moveTo>
                      <a:lnTo>
                        <a:pt x="850" y="75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32" name="TextBox 631">
                  <a:extLst>
                    <a:ext uri="{FF2B5EF4-FFF2-40B4-BE49-F238E27FC236}">
                      <a16:creationId xmlns:a16="http://schemas.microsoft.com/office/drawing/2014/main" id="{5EB7FEA3-C8BB-933E-BA32-3DD1E5A7EA3C}"/>
                    </a:ext>
                  </a:extLst>
                </p:cNvPr>
                <p:cNvSpPr txBox="1"/>
                <p:nvPr/>
              </p:nvSpPr>
              <p:spPr>
                <a:xfrm>
                  <a:off x="9242019" y="4340302"/>
                  <a:ext cx="87556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YamExp28</a:t>
                  </a:r>
                </a:p>
              </p:txBody>
            </p:sp>
          </p:grpSp>
          <p:grpSp>
            <p:nvGrpSpPr>
              <p:cNvPr id="619" name="Graphic 266">
                <a:extLst>
                  <a:ext uri="{FF2B5EF4-FFF2-40B4-BE49-F238E27FC236}">
                    <a16:creationId xmlns:a16="http://schemas.microsoft.com/office/drawing/2014/main" id="{CA2B849A-A191-654E-935F-C9A3E861F40F}"/>
                  </a:ext>
                </a:extLst>
              </p:cNvPr>
              <p:cNvGrpSpPr/>
              <p:nvPr/>
            </p:nvGrpSpPr>
            <p:grpSpPr>
              <a:xfrm>
                <a:off x="9117841" y="4736065"/>
                <a:ext cx="986167" cy="261610"/>
                <a:chOff x="9117841" y="4736065"/>
                <a:chExt cx="986167" cy="261610"/>
              </a:xfrm>
              <a:solidFill>
                <a:srgbClr val="000000"/>
              </a:solidFill>
            </p:grpSpPr>
            <p:sp>
              <p:nvSpPr>
                <p:cNvPr id="629" name="Freeform: Shape 628">
                  <a:extLst>
                    <a:ext uri="{FF2B5EF4-FFF2-40B4-BE49-F238E27FC236}">
                      <a16:creationId xmlns:a16="http://schemas.microsoft.com/office/drawing/2014/main" id="{135312A3-6A64-3916-796F-82992259E3C0}"/>
                    </a:ext>
                  </a:extLst>
                </p:cNvPr>
                <p:cNvSpPr/>
                <p:nvPr/>
              </p:nvSpPr>
              <p:spPr>
                <a:xfrm>
                  <a:off x="10027725" y="4837340"/>
                  <a:ext cx="39511" cy="11288"/>
                </a:xfrm>
                <a:custGeom>
                  <a:avLst/>
                  <a:gdLst>
                    <a:gd name="connsiteX0" fmla="*/ 40361 w 39511"/>
                    <a:gd name="connsiteY0" fmla="*/ 110 h 11288"/>
                    <a:gd name="connsiteX1" fmla="*/ 850 w 39511"/>
                    <a:gd name="connsiteY1" fmla="*/ 110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40361" y="110"/>
                      </a:moveTo>
                      <a:lnTo>
                        <a:pt x="850" y="110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0697FC9A-80B7-EA9D-0D07-9C0FD2CEEADC}"/>
                    </a:ext>
                  </a:extLst>
                </p:cNvPr>
                <p:cNvSpPr txBox="1"/>
                <p:nvPr/>
              </p:nvSpPr>
              <p:spPr>
                <a:xfrm>
                  <a:off x="9117841" y="4736065"/>
                  <a:ext cx="98616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YamShadow</a:t>
                  </a:r>
                </a:p>
              </p:txBody>
            </p:sp>
          </p:grpSp>
          <p:grpSp>
            <p:nvGrpSpPr>
              <p:cNvPr id="620" name="Graphic 266">
                <a:extLst>
                  <a:ext uri="{FF2B5EF4-FFF2-40B4-BE49-F238E27FC236}">
                    <a16:creationId xmlns:a16="http://schemas.microsoft.com/office/drawing/2014/main" id="{C8D55BA2-4D80-2BF6-A319-819BCA924E35}"/>
                  </a:ext>
                </a:extLst>
              </p:cNvPr>
              <p:cNvGrpSpPr/>
              <p:nvPr/>
            </p:nvGrpSpPr>
            <p:grpSpPr>
              <a:xfrm>
                <a:off x="9648419" y="5131828"/>
                <a:ext cx="436338" cy="261610"/>
                <a:chOff x="9648419" y="5131828"/>
                <a:chExt cx="436338" cy="261610"/>
              </a:xfrm>
              <a:solidFill>
                <a:srgbClr val="000000"/>
              </a:solidFill>
            </p:grpSpPr>
            <p:sp>
              <p:nvSpPr>
                <p:cNvPr id="627" name="Freeform: Shape 626">
                  <a:extLst>
                    <a:ext uri="{FF2B5EF4-FFF2-40B4-BE49-F238E27FC236}">
                      <a16:creationId xmlns:a16="http://schemas.microsoft.com/office/drawing/2014/main" id="{DE7D4E70-3387-1ABB-228E-4CCAA50313E7}"/>
                    </a:ext>
                  </a:extLst>
                </p:cNvPr>
                <p:cNvSpPr/>
                <p:nvPr/>
              </p:nvSpPr>
              <p:spPr>
                <a:xfrm>
                  <a:off x="10027725" y="5233103"/>
                  <a:ext cx="39511" cy="11288"/>
                </a:xfrm>
                <a:custGeom>
                  <a:avLst/>
                  <a:gdLst>
                    <a:gd name="connsiteX0" fmla="*/ 40361 w 39511"/>
                    <a:gd name="connsiteY0" fmla="*/ 145 h 11288"/>
                    <a:gd name="connsiteX1" fmla="*/ 850 w 39511"/>
                    <a:gd name="connsiteY1" fmla="*/ 145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40361" y="145"/>
                      </a:moveTo>
                      <a:lnTo>
                        <a:pt x="850" y="145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28" name="TextBox 627">
                  <a:extLst>
                    <a:ext uri="{FF2B5EF4-FFF2-40B4-BE49-F238E27FC236}">
                      <a16:creationId xmlns:a16="http://schemas.microsoft.com/office/drawing/2014/main" id="{78F1BAB1-80FF-34B5-ACCF-A90EB4C40C8E}"/>
                    </a:ext>
                  </a:extLst>
                </p:cNvPr>
                <p:cNvSpPr txBox="1"/>
                <p:nvPr/>
              </p:nvSpPr>
              <p:spPr>
                <a:xfrm>
                  <a:off x="9648419" y="5131828"/>
                  <a:ext cx="43633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E25</a:t>
                  </a:r>
                </a:p>
              </p:txBody>
            </p:sp>
          </p:grpSp>
          <p:grpSp>
            <p:nvGrpSpPr>
              <p:cNvPr id="621" name="Graphic 266">
                <a:extLst>
                  <a:ext uri="{FF2B5EF4-FFF2-40B4-BE49-F238E27FC236}">
                    <a16:creationId xmlns:a16="http://schemas.microsoft.com/office/drawing/2014/main" id="{488AE418-CF3B-AE93-5DDE-E3E291D1FAFE}"/>
                  </a:ext>
                </a:extLst>
              </p:cNvPr>
              <p:cNvGrpSpPr/>
              <p:nvPr/>
            </p:nvGrpSpPr>
            <p:grpSpPr>
              <a:xfrm>
                <a:off x="9253307" y="5527591"/>
                <a:ext cx="835485" cy="261610"/>
                <a:chOff x="9253307" y="5527591"/>
                <a:chExt cx="835485" cy="261610"/>
              </a:xfrm>
              <a:solidFill>
                <a:srgbClr val="000000"/>
              </a:solidFill>
            </p:grpSpPr>
            <p:sp>
              <p:nvSpPr>
                <p:cNvPr id="625" name="Freeform: Shape 624">
                  <a:extLst>
                    <a:ext uri="{FF2B5EF4-FFF2-40B4-BE49-F238E27FC236}">
                      <a16:creationId xmlns:a16="http://schemas.microsoft.com/office/drawing/2014/main" id="{07CFC06F-9F20-B887-9CDA-153CDD838F8F}"/>
                    </a:ext>
                  </a:extLst>
                </p:cNvPr>
                <p:cNvSpPr/>
                <p:nvPr/>
              </p:nvSpPr>
              <p:spPr>
                <a:xfrm>
                  <a:off x="10027725" y="5628866"/>
                  <a:ext cx="39511" cy="11288"/>
                </a:xfrm>
                <a:custGeom>
                  <a:avLst/>
                  <a:gdLst>
                    <a:gd name="connsiteX0" fmla="*/ 40361 w 39511"/>
                    <a:gd name="connsiteY0" fmla="*/ 180 h 11288"/>
                    <a:gd name="connsiteX1" fmla="*/ 850 w 39511"/>
                    <a:gd name="connsiteY1" fmla="*/ 180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40361" y="180"/>
                      </a:moveTo>
                      <a:lnTo>
                        <a:pt x="850" y="180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26" name="TextBox 625">
                  <a:extLst>
                    <a:ext uri="{FF2B5EF4-FFF2-40B4-BE49-F238E27FC236}">
                      <a16:creationId xmlns:a16="http://schemas.microsoft.com/office/drawing/2014/main" id="{101A29F0-DBEE-3665-4B50-A7F147FE35EA}"/>
                    </a:ext>
                  </a:extLst>
                </p:cNvPr>
                <p:cNvSpPr txBox="1"/>
                <p:nvPr/>
              </p:nvSpPr>
              <p:spPr>
                <a:xfrm>
                  <a:off x="9253307" y="5527591"/>
                  <a:ext cx="83548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Strange24</a:t>
                  </a:r>
                </a:p>
              </p:txBody>
            </p:sp>
          </p:grpSp>
          <p:grpSp>
            <p:nvGrpSpPr>
              <p:cNvPr id="622" name="Graphic 266">
                <a:extLst>
                  <a:ext uri="{FF2B5EF4-FFF2-40B4-BE49-F238E27FC236}">
                    <a16:creationId xmlns:a16="http://schemas.microsoft.com/office/drawing/2014/main" id="{E9EA765E-F752-8895-29A5-821CA2E9F325}"/>
                  </a:ext>
                </a:extLst>
              </p:cNvPr>
              <p:cNvGrpSpPr/>
              <p:nvPr/>
            </p:nvGrpSpPr>
            <p:grpSpPr>
              <a:xfrm>
                <a:off x="9162996" y="5923354"/>
                <a:ext cx="968535" cy="261610"/>
                <a:chOff x="9162996" y="5923354"/>
                <a:chExt cx="968535" cy="261610"/>
              </a:xfrm>
              <a:solidFill>
                <a:srgbClr val="000000"/>
              </a:solidFill>
            </p:grpSpPr>
            <p:sp>
              <p:nvSpPr>
                <p:cNvPr id="623" name="Freeform: Shape 622">
                  <a:extLst>
                    <a:ext uri="{FF2B5EF4-FFF2-40B4-BE49-F238E27FC236}">
                      <a16:creationId xmlns:a16="http://schemas.microsoft.com/office/drawing/2014/main" id="{4D47930D-D78D-209B-8542-3BAE08334D52}"/>
                    </a:ext>
                  </a:extLst>
                </p:cNvPr>
                <p:cNvSpPr/>
                <p:nvPr/>
              </p:nvSpPr>
              <p:spPr>
                <a:xfrm>
                  <a:off x="10027725" y="6024629"/>
                  <a:ext cx="39511" cy="11288"/>
                </a:xfrm>
                <a:custGeom>
                  <a:avLst/>
                  <a:gdLst>
                    <a:gd name="connsiteX0" fmla="*/ 40361 w 39511"/>
                    <a:gd name="connsiteY0" fmla="*/ 215 h 11288"/>
                    <a:gd name="connsiteX1" fmla="*/ 850 w 39511"/>
                    <a:gd name="connsiteY1" fmla="*/ 215 h 11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511" h="11288">
                      <a:moveTo>
                        <a:pt x="40361" y="215"/>
                      </a:moveTo>
                      <a:lnTo>
                        <a:pt x="850" y="215"/>
                      </a:lnTo>
                    </a:path>
                  </a:pathLst>
                </a:custGeom>
                <a:solidFill>
                  <a:srgbClr val="000000"/>
                </a:solidFill>
                <a:ln w="903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624" name="TextBox 623">
                  <a:extLst>
                    <a:ext uri="{FF2B5EF4-FFF2-40B4-BE49-F238E27FC236}">
                      <a16:creationId xmlns:a16="http://schemas.microsoft.com/office/drawing/2014/main" id="{651C3B3C-B6FF-7BDF-2617-D9194E0B1ABF}"/>
                    </a:ext>
                  </a:extLst>
                </p:cNvPr>
                <p:cNvSpPr txBox="1"/>
                <p:nvPr/>
              </p:nvSpPr>
              <p:spPr>
                <a:xfrm>
                  <a:off x="9162996" y="5923354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MonaTrix-v6</a:t>
                  </a:r>
                </a:p>
              </p:txBody>
            </p:sp>
          </p:grpSp>
        </p:grp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5A1BDC65-F821-8901-759D-1BEBD0A1F01B}"/>
                </a:ext>
              </a:extLst>
            </p:cNvPr>
            <p:cNvSpPr/>
            <p:nvPr/>
          </p:nvSpPr>
          <p:spPr>
            <a:xfrm>
              <a:off x="8360802" y="928186"/>
              <a:ext cx="11288" cy="1978815"/>
            </a:xfrm>
            <a:custGeom>
              <a:avLst/>
              <a:gdLst>
                <a:gd name="connsiteX0" fmla="*/ 0 w 11288"/>
                <a:gd name="connsiteY0" fmla="*/ 1978816 h 1978815"/>
                <a:gd name="connsiteX1" fmla="*/ 0 w 11288"/>
                <a:gd name="connsiteY1" fmla="*/ 0 h 197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8" h="1978815">
                  <a:moveTo>
                    <a:pt x="0" y="1978816"/>
                  </a:moveTo>
                  <a:lnTo>
                    <a:pt x="0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9B0DD6CF-CDCB-3707-5419-6B3BE584A04F}"/>
                </a:ext>
              </a:extLst>
            </p:cNvPr>
            <p:cNvSpPr/>
            <p:nvPr/>
          </p:nvSpPr>
          <p:spPr>
            <a:xfrm>
              <a:off x="10339618" y="928186"/>
              <a:ext cx="11288" cy="1978815"/>
            </a:xfrm>
            <a:custGeom>
              <a:avLst/>
              <a:gdLst>
                <a:gd name="connsiteX0" fmla="*/ 0 w 11288"/>
                <a:gd name="connsiteY0" fmla="*/ 1978816 h 1978815"/>
                <a:gd name="connsiteX1" fmla="*/ 0 w 11288"/>
                <a:gd name="connsiteY1" fmla="*/ 0 h 197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8" h="1978815">
                  <a:moveTo>
                    <a:pt x="0" y="1978816"/>
                  </a:moveTo>
                  <a:lnTo>
                    <a:pt x="0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4AAFCB41-EA57-E554-4145-DE4B271A97E7}"/>
                </a:ext>
              </a:extLst>
            </p:cNvPr>
            <p:cNvSpPr/>
            <p:nvPr/>
          </p:nvSpPr>
          <p:spPr>
            <a:xfrm>
              <a:off x="8360802" y="2907002"/>
              <a:ext cx="1978815" cy="11288"/>
            </a:xfrm>
            <a:custGeom>
              <a:avLst/>
              <a:gdLst>
                <a:gd name="connsiteX0" fmla="*/ 0 w 1978815"/>
                <a:gd name="connsiteY0" fmla="*/ 0 h 11288"/>
                <a:gd name="connsiteX1" fmla="*/ 1978815 w 1978815"/>
                <a:gd name="connsiteY1" fmla="*/ 0 h 1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8815" h="11288">
                  <a:moveTo>
                    <a:pt x="0" y="0"/>
                  </a:moveTo>
                  <a:lnTo>
                    <a:pt x="1978815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CBCEE2B6-9552-2A4D-670B-38648BD05969}"/>
                </a:ext>
              </a:extLst>
            </p:cNvPr>
            <p:cNvSpPr/>
            <p:nvPr/>
          </p:nvSpPr>
          <p:spPr>
            <a:xfrm>
              <a:off x="8360802" y="928186"/>
              <a:ext cx="1978815" cy="11288"/>
            </a:xfrm>
            <a:custGeom>
              <a:avLst/>
              <a:gdLst>
                <a:gd name="connsiteX0" fmla="*/ 0 w 1978815"/>
                <a:gd name="connsiteY0" fmla="*/ 0 h 11288"/>
                <a:gd name="connsiteX1" fmla="*/ 1978815 w 1978815"/>
                <a:gd name="connsiteY1" fmla="*/ 0 h 1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8815" h="11288">
                  <a:moveTo>
                    <a:pt x="0" y="0"/>
                  </a:moveTo>
                  <a:lnTo>
                    <a:pt x="1978815" y="0"/>
                  </a:lnTo>
                </a:path>
              </a:pathLst>
            </a:custGeom>
            <a:noFill/>
            <a:ln w="903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100"/>
            </a:p>
          </p:txBody>
        </p:sp>
        <p:sp>
          <p:nvSpPr>
            <p:cNvPr id="593" name="TextBox 592">
              <a:extLst>
                <a:ext uri="{FF2B5EF4-FFF2-40B4-BE49-F238E27FC236}">
                  <a16:creationId xmlns:a16="http://schemas.microsoft.com/office/drawing/2014/main" id="{9B29B703-E1C0-FD90-51DB-039F1349D96A}"/>
                </a:ext>
              </a:extLst>
            </p:cNvPr>
            <p:cNvSpPr txBox="1"/>
            <p:nvPr/>
          </p:nvSpPr>
          <p:spPr>
            <a:xfrm>
              <a:off x="8331777" y="1006011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594" name="TextBox 593">
              <a:extLst>
                <a:ext uri="{FF2B5EF4-FFF2-40B4-BE49-F238E27FC236}">
                  <a16:creationId xmlns:a16="http://schemas.microsoft.com/office/drawing/2014/main" id="{25909087-D3E8-D84C-F2AB-F861A9452586}"/>
                </a:ext>
              </a:extLst>
            </p:cNvPr>
            <p:cNvSpPr txBox="1"/>
            <p:nvPr/>
          </p:nvSpPr>
          <p:spPr>
            <a:xfrm>
              <a:off x="8727540" y="1006011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0.98</a:t>
              </a:r>
            </a:p>
          </p:txBody>
        </p:sp>
        <p:sp>
          <p:nvSpPr>
            <p:cNvPr id="595" name="TextBox 594">
              <a:extLst>
                <a:ext uri="{FF2B5EF4-FFF2-40B4-BE49-F238E27FC236}">
                  <a16:creationId xmlns:a16="http://schemas.microsoft.com/office/drawing/2014/main" id="{82B62E19-3B24-C9FD-D704-DE1CADCA92BB}"/>
                </a:ext>
              </a:extLst>
            </p:cNvPr>
            <p:cNvSpPr txBox="1"/>
            <p:nvPr/>
          </p:nvSpPr>
          <p:spPr>
            <a:xfrm>
              <a:off x="9123303" y="1006011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0.99</a:t>
              </a:r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21852738-DD45-96EC-D915-C63BB1829F1E}"/>
                </a:ext>
              </a:extLst>
            </p:cNvPr>
            <p:cNvSpPr txBox="1"/>
            <p:nvPr/>
          </p:nvSpPr>
          <p:spPr>
            <a:xfrm>
              <a:off x="9519067" y="1006011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0.95</a:t>
              </a:r>
            </a:p>
          </p:txBody>
        </p:sp>
        <p:sp>
          <p:nvSpPr>
            <p:cNvPr id="597" name="TextBox 596">
              <a:extLst>
                <a:ext uri="{FF2B5EF4-FFF2-40B4-BE49-F238E27FC236}">
                  <a16:creationId xmlns:a16="http://schemas.microsoft.com/office/drawing/2014/main" id="{77CDD510-734A-414D-1B53-8888BE47B5EF}"/>
                </a:ext>
              </a:extLst>
            </p:cNvPr>
            <p:cNvSpPr txBox="1"/>
            <p:nvPr/>
          </p:nvSpPr>
          <p:spPr>
            <a:xfrm>
              <a:off x="9914830" y="1006011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0.82</a:t>
              </a:r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B20C7148-0AE7-51B6-B331-9E546541D82B}"/>
                </a:ext>
              </a:extLst>
            </p:cNvPr>
            <p:cNvSpPr txBox="1"/>
            <p:nvPr/>
          </p:nvSpPr>
          <p:spPr>
            <a:xfrm>
              <a:off x="8331777" y="1401774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0.98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D24893F4-F0E5-F34A-E68F-7A48DD40CE58}"/>
                </a:ext>
              </a:extLst>
            </p:cNvPr>
            <p:cNvSpPr txBox="1"/>
            <p:nvPr/>
          </p:nvSpPr>
          <p:spPr>
            <a:xfrm>
              <a:off x="8727540" y="1401774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600" name="TextBox 599">
              <a:extLst>
                <a:ext uri="{FF2B5EF4-FFF2-40B4-BE49-F238E27FC236}">
                  <a16:creationId xmlns:a16="http://schemas.microsoft.com/office/drawing/2014/main" id="{8809E481-DCC0-5695-A1F7-9900281B5C02}"/>
                </a:ext>
              </a:extLst>
            </p:cNvPr>
            <p:cNvSpPr txBox="1"/>
            <p:nvPr/>
          </p:nvSpPr>
          <p:spPr>
            <a:xfrm>
              <a:off x="9123303" y="1401774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0.98</a:t>
              </a:r>
            </a:p>
          </p:txBody>
        </p:sp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44A294A5-67A9-1BEC-70A2-EB09F350FF0F}"/>
                </a:ext>
              </a:extLst>
            </p:cNvPr>
            <p:cNvSpPr txBox="1"/>
            <p:nvPr/>
          </p:nvSpPr>
          <p:spPr>
            <a:xfrm>
              <a:off x="9519067" y="1401774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0.94</a:t>
              </a:r>
            </a:p>
          </p:txBody>
        </p: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D7E3470A-48E6-8D83-9D37-AD95483A333F}"/>
                </a:ext>
              </a:extLst>
            </p:cNvPr>
            <p:cNvSpPr txBox="1"/>
            <p:nvPr/>
          </p:nvSpPr>
          <p:spPr>
            <a:xfrm>
              <a:off x="9914830" y="1401774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0.81</a:t>
              </a:r>
            </a:p>
          </p:txBody>
        </p:sp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86B479A0-3974-ADA6-EA02-AF0BB077B754}"/>
                </a:ext>
              </a:extLst>
            </p:cNvPr>
            <p:cNvSpPr txBox="1"/>
            <p:nvPr/>
          </p:nvSpPr>
          <p:spPr>
            <a:xfrm>
              <a:off x="8331777" y="1797537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0.99</a:t>
              </a:r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A058664C-10B4-B1BA-7000-4174AC1CDACA}"/>
                </a:ext>
              </a:extLst>
            </p:cNvPr>
            <p:cNvSpPr txBox="1"/>
            <p:nvPr/>
          </p:nvSpPr>
          <p:spPr>
            <a:xfrm>
              <a:off x="8727540" y="1797537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0.98</a:t>
              </a:r>
            </a:p>
          </p:txBody>
        </p:sp>
        <p:sp>
          <p:nvSpPr>
            <p:cNvPr id="605" name="TextBox 604">
              <a:extLst>
                <a:ext uri="{FF2B5EF4-FFF2-40B4-BE49-F238E27FC236}">
                  <a16:creationId xmlns:a16="http://schemas.microsoft.com/office/drawing/2014/main" id="{B371B766-A418-C763-5FEA-115B9BC712FE}"/>
                </a:ext>
              </a:extLst>
            </p:cNvPr>
            <p:cNvSpPr txBox="1"/>
            <p:nvPr/>
          </p:nvSpPr>
          <p:spPr>
            <a:xfrm>
              <a:off x="9123303" y="1797537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606" name="TextBox 605">
              <a:extLst>
                <a:ext uri="{FF2B5EF4-FFF2-40B4-BE49-F238E27FC236}">
                  <a16:creationId xmlns:a16="http://schemas.microsoft.com/office/drawing/2014/main" id="{57A94769-B260-B514-DD44-6A7A82EDA40C}"/>
                </a:ext>
              </a:extLst>
            </p:cNvPr>
            <p:cNvSpPr txBox="1"/>
            <p:nvPr/>
          </p:nvSpPr>
          <p:spPr>
            <a:xfrm>
              <a:off x="9519067" y="1797537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0.95</a:t>
              </a:r>
            </a:p>
          </p:txBody>
        </p:sp>
        <p:sp>
          <p:nvSpPr>
            <p:cNvPr id="607" name="TextBox 606">
              <a:extLst>
                <a:ext uri="{FF2B5EF4-FFF2-40B4-BE49-F238E27FC236}">
                  <a16:creationId xmlns:a16="http://schemas.microsoft.com/office/drawing/2014/main" id="{065BE0FD-33B5-7295-533E-C0DFB953F748}"/>
                </a:ext>
              </a:extLst>
            </p:cNvPr>
            <p:cNvSpPr txBox="1"/>
            <p:nvPr/>
          </p:nvSpPr>
          <p:spPr>
            <a:xfrm>
              <a:off x="9914830" y="1797537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0.81</a:t>
              </a:r>
            </a:p>
          </p:txBody>
        </p:sp>
        <p:sp>
          <p:nvSpPr>
            <p:cNvPr id="608" name="TextBox 607">
              <a:extLst>
                <a:ext uri="{FF2B5EF4-FFF2-40B4-BE49-F238E27FC236}">
                  <a16:creationId xmlns:a16="http://schemas.microsoft.com/office/drawing/2014/main" id="{53990AA8-9FC0-76EF-859E-3B84B753FA4E}"/>
                </a:ext>
              </a:extLst>
            </p:cNvPr>
            <p:cNvSpPr txBox="1"/>
            <p:nvPr/>
          </p:nvSpPr>
          <p:spPr>
            <a:xfrm>
              <a:off x="8331777" y="2193300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0.95</a:t>
              </a:r>
            </a:p>
          </p:txBody>
        </p:sp>
        <p:sp>
          <p:nvSpPr>
            <p:cNvPr id="609" name="TextBox 608">
              <a:extLst>
                <a:ext uri="{FF2B5EF4-FFF2-40B4-BE49-F238E27FC236}">
                  <a16:creationId xmlns:a16="http://schemas.microsoft.com/office/drawing/2014/main" id="{5D954BAD-1CE4-A4A3-AFDC-66E0AB0DA9AD}"/>
                </a:ext>
              </a:extLst>
            </p:cNvPr>
            <p:cNvSpPr txBox="1"/>
            <p:nvPr/>
          </p:nvSpPr>
          <p:spPr>
            <a:xfrm>
              <a:off x="8727540" y="2193300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0.94</a:t>
              </a:r>
            </a:p>
          </p:txBody>
        </p: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48E06235-3F9F-B683-FC11-8FCE4A77A92E}"/>
                </a:ext>
              </a:extLst>
            </p:cNvPr>
            <p:cNvSpPr txBox="1"/>
            <p:nvPr/>
          </p:nvSpPr>
          <p:spPr>
            <a:xfrm>
              <a:off x="9123303" y="2193300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0.95</a:t>
              </a:r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465036F7-4791-3AE7-ED8B-BA82A93FE9E2}"/>
                </a:ext>
              </a:extLst>
            </p:cNvPr>
            <p:cNvSpPr txBox="1"/>
            <p:nvPr/>
          </p:nvSpPr>
          <p:spPr>
            <a:xfrm>
              <a:off x="9519067" y="2193300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F31F1CA6-9BEC-FF91-1B2A-E081C6A3B1F6}"/>
                </a:ext>
              </a:extLst>
            </p:cNvPr>
            <p:cNvSpPr txBox="1"/>
            <p:nvPr/>
          </p:nvSpPr>
          <p:spPr>
            <a:xfrm>
              <a:off x="9914830" y="2193300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0.80</a:t>
              </a:r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4D71994A-64A3-6713-C999-C5C86CACB119}"/>
                </a:ext>
              </a:extLst>
            </p:cNvPr>
            <p:cNvSpPr txBox="1"/>
            <p:nvPr/>
          </p:nvSpPr>
          <p:spPr>
            <a:xfrm>
              <a:off x="8331777" y="2589063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0.82</a:t>
              </a:r>
            </a:p>
          </p:txBody>
        </p:sp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5FFC5999-9E47-4D11-3B2A-15D4F0088CFF}"/>
                </a:ext>
              </a:extLst>
            </p:cNvPr>
            <p:cNvSpPr txBox="1"/>
            <p:nvPr/>
          </p:nvSpPr>
          <p:spPr>
            <a:xfrm>
              <a:off x="8727540" y="2589063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0.81</a:t>
              </a:r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B16EF6A3-0C70-AC8A-6AA0-D53CB99F0227}"/>
                </a:ext>
              </a:extLst>
            </p:cNvPr>
            <p:cNvSpPr txBox="1"/>
            <p:nvPr/>
          </p:nvSpPr>
          <p:spPr>
            <a:xfrm>
              <a:off x="9123303" y="2589063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0.81</a:t>
              </a:r>
            </a:p>
          </p:txBody>
        </p: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FD1E3B40-DA74-695A-20B5-190DA014592A}"/>
                </a:ext>
              </a:extLst>
            </p:cNvPr>
            <p:cNvSpPr txBox="1"/>
            <p:nvPr/>
          </p:nvSpPr>
          <p:spPr>
            <a:xfrm>
              <a:off x="9519067" y="2589063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0.80</a:t>
              </a:r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8E75245C-C15A-3AED-9260-9EF54966D5EF}"/>
                </a:ext>
              </a:extLst>
            </p:cNvPr>
            <p:cNvSpPr txBox="1"/>
            <p:nvPr/>
          </p:nvSpPr>
          <p:spPr>
            <a:xfrm>
              <a:off x="9914830" y="2589063"/>
              <a:ext cx="458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1.00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1D331EC-80AE-F2F7-363F-B2757F82E3B0}"/>
              </a:ext>
            </a:extLst>
          </p:cNvPr>
          <p:cNvSpPr/>
          <p:nvPr/>
        </p:nvSpPr>
        <p:spPr>
          <a:xfrm>
            <a:off x="1712524" y="4903774"/>
            <a:ext cx="8766952" cy="8823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A640E37E-2525-81E4-A730-A57BF29E34D7}"/>
              </a:ext>
            </a:extLst>
          </p:cNvPr>
          <p:cNvSpPr txBox="1"/>
          <p:nvPr/>
        </p:nvSpPr>
        <p:spPr>
          <a:xfrm>
            <a:off x="891965" y="5586637"/>
            <a:ext cx="19156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Early </a:t>
            </a:r>
          </a:p>
          <a:p>
            <a:pPr algn="ctr"/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B7D8A10F-8802-5289-54F0-B8F98360B5C3}"/>
              </a:ext>
            </a:extLst>
          </p:cNvPr>
          <p:cNvSpPr txBox="1"/>
          <p:nvPr/>
        </p:nvSpPr>
        <p:spPr>
          <a:xfrm>
            <a:off x="8562012" y="5572760"/>
            <a:ext cx="22422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Late</a:t>
            </a:r>
          </a:p>
          <a:p>
            <a:pPr algn="ctr"/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Stage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9">
            <a:extLst>
              <a:ext uri="{FF2B5EF4-FFF2-40B4-BE49-F238E27FC236}">
                <a16:creationId xmlns:a16="http://schemas.microsoft.com/office/drawing/2014/main" id="{110E64C2-D2B6-BE9B-80C8-A464D417712B}"/>
              </a:ext>
            </a:extLst>
          </p:cNvPr>
          <p:cNvSpPr txBox="1"/>
          <p:nvPr/>
        </p:nvSpPr>
        <p:spPr>
          <a:xfrm>
            <a:off x="4848829" y="5192024"/>
            <a:ext cx="22422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Evolution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342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948A-D484-5EFC-82BB-9A35A4ABF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727D46B5-E7AB-3980-9D11-64E21DE13607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DE44D21E-AE9E-6E1C-BB22-DF85E67ACA47}"/>
              </a:ext>
            </a:extLst>
          </p:cNvPr>
          <p:cNvSpPr txBox="1"/>
          <p:nvPr/>
        </p:nvSpPr>
        <p:spPr>
          <a:xfrm>
            <a:off x="62379" y="296210"/>
            <a:ext cx="5843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1" lang="en-GB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onvergence of </a:t>
            </a: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Weight Space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18EF42-FE9C-99CA-33EB-823AC8F4BCDB}"/>
              </a:ext>
            </a:extLst>
          </p:cNvPr>
          <p:cNvGrpSpPr/>
          <p:nvPr/>
        </p:nvGrpSpPr>
        <p:grpSpPr>
          <a:xfrm>
            <a:off x="-4976" y="1852748"/>
            <a:ext cx="5978415" cy="3743322"/>
            <a:chOff x="6213585" y="1924530"/>
            <a:chExt cx="5978415" cy="37433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4C4942-D6A0-0533-6890-96D8329F054D}"/>
                </a:ext>
              </a:extLst>
            </p:cNvPr>
            <p:cNvSpPr/>
            <p:nvPr/>
          </p:nvSpPr>
          <p:spPr>
            <a:xfrm>
              <a:off x="7929724" y="4486008"/>
              <a:ext cx="3557424" cy="742870"/>
            </a:xfrm>
            <a:prstGeom prst="rect">
              <a:avLst/>
            </a:prstGeom>
            <a:solidFill>
              <a:srgbClr val="FFC9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500617-E05A-95FC-E471-36039CD180AB}"/>
                </a:ext>
              </a:extLst>
            </p:cNvPr>
            <p:cNvSpPr/>
            <p:nvPr/>
          </p:nvSpPr>
          <p:spPr>
            <a:xfrm>
              <a:off x="7927853" y="2867054"/>
              <a:ext cx="3557424" cy="16189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2AAFE6D4-C125-3A0A-9D7A-72D597B07A1D}"/>
                </a:ext>
              </a:extLst>
            </p:cNvPr>
            <p:cNvGrpSpPr/>
            <p:nvPr/>
          </p:nvGrpSpPr>
          <p:grpSpPr>
            <a:xfrm>
              <a:off x="6213585" y="1924530"/>
              <a:ext cx="5342104" cy="3743322"/>
              <a:chOff x="4959384" y="1465729"/>
              <a:chExt cx="6698366" cy="4765065"/>
            </a:xfrm>
          </p:grpSpPr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84AD1B29-0F9E-9E61-9A60-2609A19A1C5E}"/>
                  </a:ext>
                </a:extLst>
              </p:cNvPr>
              <p:cNvSpPr/>
              <p:nvPr/>
            </p:nvSpPr>
            <p:spPr>
              <a:xfrm>
                <a:off x="7852605" y="1465729"/>
                <a:ext cx="2811516" cy="4206271"/>
              </a:xfrm>
              <a:custGeom>
                <a:avLst/>
                <a:gdLst>
                  <a:gd name="connsiteX0" fmla="*/ 0 w 3967222"/>
                  <a:gd name="connsiteY0" fmla="*/ 214009 h 4395078"/>
                  <a:gd name="connsiteX1" fmla="*/ 1961231 w 3967222"/>
                  <a:gd name="connsiteY1" fmla="*/ 4395024 h 4395078"/>
                  <a:gd name="connsiteX2" fmla="*/ 3815256 w 3967222"/>
                  <a:gd name="connsiteY2" fmla="*/ 308602 h 4395078"/>
                  <a:gd name="connsiteX3" fmla="*/ 3859399 w 3967222"/>
                  <a:gd name="connsiteY3" fmla="*/ 289684 h 4395078"/>
                  <a:gd name="connsiteX4" fmla="*/ 3840480 w 3967222"/>
                  <a:gd name="connsiteY4" fmla="*/ 295990 h 4395078"/>
                  <a:gd name="connsiteX0" fmla="*/ 0 w 3967222"/>
                  <a:gd name="connsiteY0" fmla="*/ 214009 h 4395078"/>
                  <a:gd name="connsiteX1" fmla="*/ 1961231 w 3967222"/>
                  <a:gd name="connsiteY1" fmla="*/ 4395024 h 4395078"/>
                  <a:gd name="connsiteX2" fmla="*/ 3815256 w 3967222"/>
                  <a:gd name="connsiteY2" fmla="*/ 308602 h 4395078"/>
                  <a:gd name="connsiteX3" fmla="*/ 3859399 w 3967222"/>
                  <a:gd name="connsiteY3" fmla="*/ 289684 h 4395078"/>
                  <a:gd name="connsiteX0" fmla="*/ 0 w 3815256"/>
                  <a:gd name="connsiteY0" fmla="*/ 0 h 4181069"/>
                  <a:gd name="connsiteX1" fmla="*/ 1961231 w 3815256"/>
                  <a:gd name="connsiteY1" fmla="*/ 4181015 h 4181069"/>
                  <a:gd name="connsiteX2" fmla="*/ 3815256 w 3815256"/>
                  <a:gd name="connsiteY2" fmla="*/ 94593 h 4181069"/>
                  <a:gd name="connsiteX0" fmla="*/ 0 w 3890931"/>
                  <a:gd name="connsiteY0" fmla="*/ 0 h 4181017"/>
                  <a:gd name="connsiteX1" fmla="*/ 1961231 w 3890931"/>
                  <a:gd name="connsiteY1" fmla="*/ 4181015 h 4181017"/>
                  <a:gd name="connsiteX2" fmla="*/ 3890931 w 3890931"/>
                  <a:gd name="connsiteY2" fmla="*/ 18918 h 4181017"/>
                  <a:gd name="connsiteX0" fmla="*/ 0 w 3890931"/>
                  <a:gd name="connsiteY0" fmla="*/ 0 h 4181026"/>
                  <a:gd name="connsiteX1" fmla="*/ 1961231 w 3890931"/>
                  <a:gd name="connsiteY1" fmla="*/ 4181015 h 4181026"/>
                  <a:gd name="connsiteX2" fmla="*/ 3890931 w 3890931"/>
                  <a:gd name="connsiteY2" fmla="*/ 44143 h 4181026"/>
                  <a:gd name="connsiteX0" fmla="*/ 0 w 3859400"/>
                  <a:gd name="connsiteY0" fmla="*/ 0 h 4181034"/>
                  <a:gd name="connsiteX1" fmla="*/ 1961231 w 3859400"/>
                  <a:gd name="connsiteY1" fmla="*/ 4181015 h 4181034"/>
                  <a:gd name="connsiteX2" fmla="*/ 3859400 w 3859400"/>
                  <a:gd name="connsiteY2" fmla="*/ 56756 h 4181034"/>
                  <a:gd name="connsiteX0" fmla="*/ 0 w 3859400"/>
                  <a:gd name="connsiteY0" fmla="*/ 0 h 4181040"/>
                  <a:gd name="connsiteX1" fmla="*/ 1961231 w 3859400"/>
                  <a:gd name="connsiteY1" fmla="*/ 4181015 h 4181040"/>
                  <a:gd name="connsiteX2" fmla="*/ 3859400 w 3859400"/>
                  <a:gd name="connsiteY2" fmla="*/ 56756 h 4181040"/>
                  <a:gd name="connsiteX0" fmla="*/ 0 w 3859400"/>
                  <a:gd name="connsiteY0" fmla="*/ 0 h 4181040"/>
                  <a:gd name="connsiteX1" fmla="*/ 1961231 w 3859400"/>
                  <a:gd name="connsiteY1" fmla="*/ 4181015 h 4181040"/>
                  <a:gd name="connsiteX2" fmla="*/ 3859400 w 3859400"/>
                  <a:gd name="connsiteY2" fmla="*/ 56756 h 4181040"/>
                  <a:gd name="connsiteX0" fmla="*/ 0 w 3859400"/>
                  <a:gd name="connsiteY0" fmla="*/ 0 h 4181040"/>
                  <a:gd name="connsiteX1" fmla="*/ 1961231 w 3859400"/>
                  <a:gd name="connsiteY1" fmla="*/ 4181015 h 4181040"/>
                  <a:gd name="connsiteX2" fmla="*/ 3859400 w 3859400"/>
                  <a:gd name="connsiteY2" fmla="*/ 56756 h 4181040"/>
                  <a:gd name="connsiteX0" fmla="*/ 0 w 3859400"/>
                  <a:gd name="connsiteY0" fmla="*/ 0 h 4181039"/>
                  <a:gd name="connsiteX1" fmla="*/ 1961231 w 3859400"/>
                  <a:gd name="connsiteY1" fmla="*/ 4181015 h 4181039"/>
                  <a:gd name="connsiteX2" fmla="*/ 3859400 w 3859400"/>
                  <a:gd name="connsiteY2" fmla="*/ 56756 h 4181039"/>
                  <a:gd name="connsiteX0" fmla="*/ 0 w 3897237"/>
                  <a:gd name="connsiteY0" fmla="*/ 6306 h 4187321"/>
                  <a:gd name="connsiteX1" fmla="*/ 1961231 w 3897237"/>
                  <a:gd name="connsiteY1" fmla="*/ 4187321 h 4187321"/>
                  <a:gd name="connsiteX2" fmla="*/ 3897237 w 3897237"/>
                  <a:gd name="connsiteY2" fmla="*/ 0 h 4187321"/>
                  <a:gd name="connsiteX0" fmla="*/ 0 w 3897237"/>
                  <a:gd name="connsiteY0" fmla="*/ 6306 h 4181015"/>
                  <a:gd name="connsiteX1" fmla="*/ 2022875 w 3897237"/>
                  <a:gd name="connsiteY1" fmla="*/ 4181015 h 4181015"/>
                  <a:gd name="connsiteX2" fmla="*/ 3897237 w 3897237"/>
                  <a:gd name="connsiteY2" fmla="*/ 0 h 4181015"/>
                  <a:gd name="connsiteX0" fmla="*/ 0 w 3897237"/>
                  <a:gd name="connsiteY0" fmla="*/ 6306 h 4187321"/>
                  <a:gd name="connsiteX1" fmla="*/ 2022875 w 3897237"/>
                  <a:gd name="connsiteY1" fmla="*/ 4187321 h 4187321"/>
                  <a:gd name="connsiteX2" fmla="*/ 3897237 w 3897237"/>
                  <a:gd name="connsiteY2" fmla="*/ 0 h 4187321"/>
                  <a:gd name="connsiteX0" fmla="*/ 0 w 3897237"/>
                  <a:gd name="connsiteY0" fmla="*/ 6306 h 4187321"/>
                  <a:gd name="connsiteX1" fmla="*/ 2022875 w 3897237"/>
                  <a:gd name="connsiteY1" fmla="*/ 4187321 h 4187321"/>
                  <a:gd name="connsiteX2" fmla="*/ 3897237 w 3897237"/>
                  <a:gd name="connsiteY2" fmla="*/ 0 h 4187321"/>
                  <a:gd name="connsiteX0" fmla="*/ 0 w 3897237"/>
                  <a:gd name="connsiteY0" fmla="*/ 6306 h 4187321"/>
                  <a:gd name="connsiteX1" fmla="*/ 2022875 w 3897237"/>
                  <a:gd name="connsiteY1" fmla="*/ 4187321 h 4187321"/>
                  <a:gd name="connsiteX2" fmla="*/ 3897237 w 3897237"/>
                  <a:gd name="connsiteY2" fmla="*/ 0 h 4187321"/>
                  <a:gd name="connsiteX0" fmla="*/ 0 w 3897237"/>
                  <a:gd name="connsiteY0" fmla="*/ 6306 h 4174709"/>
                  <a:gd name="connsiteX1" fmla="*/ 2111710 w 3897237"/>
                  <a:gd name="connsiteY1" fmla="*/ 4174709 h 4174709"/>
                  <a:gd name="connsiteX2" fmla="*/ 3897237 w 3897237"/>
                  <a:gd name="connsiteY2" fmla="*/ 0 h 4174709"/>
                  <a:gd name="connsiteX0" fmla="*/ 0 w 3897237"/>
                  <a:gd name="connsiteY0" fmla="*/ 6306 h 4174709"/>
                  <a:gd name="connsiteX1" fmla="*/ 2013005 w 3897237"/>
                  <a:gd name="connsiteY1" fmla="*/ 4174709 h 4174709"/>
                  <a:gd name="connsiteX2" fmla="*/ 3897237 w 3897237"/>
                  <a:gd name="connsiteY2" fmla="*/ 0 h 4174709"/>
                  <a:gd name="connsiteX0" fmla="*/ 0 w 3897237"/>
                  <a:gd name="connsiteY0" fmla="*/ 6306 h 4174709"/>
                  <a:gd name="connsiteX1" fmla="*/ 2042615 w 3897237"/>
                  <a:gd name="connsiteY1" fmla="*/ 4174709 h 4174709"/>
                  <a:gd name="connsiteX2" fmla="*/ 3897237 w 3897237"/>
                  <a:gd name="connsiteY2" fmla="*/ 0 h 4174709"/>
                  <a:gd name="connsiteX0" fmla="*/ 0 w 4134130"/>
                  <a:gd name="connsiteY0" fmla="*/ 18918 h 4174711"/>
                  <a:gd name="connsiteX1" fmla="*/ 2279508 w 4134130"/>
                  <a:gd name="connsiteY1" fmla="*/ 4174709 h 4174711"/>
                  <a:gd name="connsiteX2" fmla="*/ 4134130 w 4134130"/>
                  <a:gd name="connsiteY2" fmla="*/ 0 h 4174711"/>
                  <a:gd name="connsiteX0" fmla="*/ 0 w 4193355"/>
                  <a:gd name="connsiteY0" fmla="*/ 18918 h 4174711"/>
                  <a:gd name="connsiteX1" fmla="*/ 2279508 w 4193355"/>
                  <a:gd name="connsiteY1" fmla="*/ 4174709 h 4174711"/>
                  <a:gd name="connsiteX2" fmla="*/ 4193355 w 4193355"/>
                  <a:gd name="connsiteY2" fmla="*/ 0 h 4174711"/>
                  <a:gd name="connsiteX0" fmla="*/ 0 w 4292061"/>
                  <a:gd name="connsiteY0" fmla="*/ 18918 h 4174711"/>
                  <a:gd name="connsiteX1" fmla="*/ 2279508 w 4292061"/>
                  <a:gd name="connsiteY1" fmla="*/ 4174709 h 4174711"/>
                  <a:gd name="connsiteX2" fmla="*/ 4292061 w 4292061"/>
                  <a:gd name="connsiteY2" fmla="*/ 0 h 4174711"/>
                  <a:gd name="connsiteX0" fmla="*/ 0 w 4361154"/>
                  <a:gd name="connsiteY0" fmla="*/ 25224 h 4181020"/>
                  <a:gd name="connsiteX1" fmla="*/ 2279508 w 4361154"/>
                  <a:gd name="connsiteY1" fmla="*/ 4181015 h 4181020"/>
                  <a:gd name="connsiteX2" fmla="*/ 4361154 w 4361154"/>
                  <a:gd name="connsiteY2" fmla="*/ 0 h 4181020"/>
                  <a:gd name="connsiteX0" fmla="*/ 0 w 4361154"/>
                  <a:gd name="connsiteY0" fmla="*/ 25224 h 4186201"/>
                  <a:gd name="connsiteX1" fmla="*/ 2279508 w 4361154"/>
                  <a:gd name="connsiteY1" fmla="*/ 4181015 h 4186201"/>
                  <a:gd name="connsiteX2" fmla="*/ 4361154 w 4361154"/>
                  <a:gd name="connsiteY2" fmla="*/ 0 h 4186201"/>
                  <a:gd name="connsiteX0" fmla="*/ 0 w 4361154"/>
                  <a:gd name="connsiteY0" fmla="*/ 25224 h 4186235"/>
                  <a:gd name="connsiteX1" fmla="*/ 2279508 w 4361154"/>
                  <a:gd name="connsiteY1" fmla="*/ 4181015 h 4186235"/>
                  <a:gd name="connsiteX2" fmla="*/ 4361154 w 4361154"/>
                  <a:gd name="connsiteY2" fmla="*/ 0 h 4186235"/>
                  <a:gd name="connsiteX0" fmla="*/ 0 w 4361154"/>
                  <a:gd name="connsiteY0" fmla="*/ 25224 h 4186235"/>
                  <a:gd name="connsiteX1" fmla="*/ 2279508 w 4361154"/>
                  <a:gd name="connsiteY1" fmla="*/ 4181015 h 4186235"/>
                  <a:gd name="connsiteX2" fmla="*/ 4361154 w 4361154"/>
                  <a:gd name="connsiteY2" fmla="*/ 0 h 4186235"/>
                  <a:gd name="connsiteX0" fmla="*/ 0 w 4361154"/>
                  <a:gd name="connsiteY0" fmla="*/ 25224 h 4198825"/>
                  <a:gd name="connsiteX1" fmla="*/ 2338731 w 4361154"/>
                  <a:gd name="connsiteY1" fmla="*/ 4193628 h 4198825"/>
                  <a:gd name="connsiteX2" fmla="*/ 4361154 w 4361154"/>
                  <a:gd name="connsiteY2" fmla="*/ 0 h 4198825"/>
                  <a:gd name="connsiteX0" fmla="*/ 0 w 4361154"/>
                  <a:gd name="connsiteY0" fmla="*/ 25224 h 4193633"/>
                  <a:gd name="connsiteX1" fmla="*/ 2338731 w 4361154"/>
                  <a:gd name="connsiteY1" fmla="*/ 4193628 h 4193633"/>
                  <a:gd name="connsiteX2" fmla="*/ 4361154 w 4361154"/>
                  <a:gd name="connsiteY2" fmla="*/ 0 h 4193633"/>
                  <a:gd name="connsiteX0" fmla="*/ 0 w 4341412"/>
                  <a:gd name="connsiteY0" fmla="*/ 0 h 4199935"/>
                  <a:gd name="connsiteX1" fmla="*/ 2318989 w 4341412"/>
                  <a:gd name="connsiteY1" fmla="*/ 4199935 h 4199935"/>
                  <a:gd name="connsiteX2" fmla="*/ 4341412 w 4341412"/>
                  <a:gd name="connsiteY2" fmla="*/ 6307 h 4199935"/>
                  <a:gd name="connsiteX0" fmla="*/ 0 w 4400635"/>
                  <a:gd name="connsiteY0" fmla="*/ 6305 h 4206240"/>
                  <a:gd name="connsiteX1" fmla="*/ 2318989 w 4400635"/>
                  <a:gd name="connsiteY1" fmla="*/ 4206240 h 4206240"/>
                  <a:gd name="connsiteX2" fmla="*/ 4400635 w 4400635"/>
                  <a:gd name="connsiteY2" fmla="*/ 0 h 4206240"/>
                  <a:gd name="connsiteX0" fmla="*/ 0 w 4400635"/>
                  <a:gd name="connsiteY0" fmla="*/ 6305 h 4206240"/>
                  <a:gd name="connsiteX1" fmla="*/ 2318989 w 4400635"/>
                  <a:gd name="connsiteY1" fmla="*/ 4206240 h 4206240"/>
                  <a:gd name="connsiteX2" fmla="*/ 4400635 w 4400635"/>
                  <a:gd name="connsiteY2" fmla="*/ 0 h 4206240"/>
                  <a:gd name="connsiteX0" fmla="*/ 0 w 4400635"/>
                  <a:gd name="connsiteY0" fmla="*/ 6305 h 4206240"/>
                  <a:gd name="connsiteX1" fmla="*/ 2318989 w 4400635"/>
                  <a:gd name="connsiteY1" fmla="*/ 4206240 h 4206240"/>
                  <a:gd name="connsiteX2" fmla="*/ 4400635 w 4400635"/>
                  <a:gd name="connsiteY2" fmla="*/ 0 h 4206240"/>
                  <a:gd name="connsiteX0" fmla="*/ 0 w 4400635"/>
                  <a:gd name="connsiteY0" fmla="*/ 6305 h 4206274"/>
                  <a:gd name="connsiteX1" fmla="*/ 2318989 w 4400635"/>
                  <a:gd name="connsiteY1" fmla="*/ 4206240 h 4206274"/>
                  <a:gd name="connsiteX2" fmla="*/ 4400635 w 4400635"/>
                  <a:gd name="connsiteY2" fmla="*/ 0 h 4206274"/>
                  <a:gd name="connsiteX0" fmla="*/ 0 w 4400635"/>
                  <a:gd name="connsiteY0" fmla="*/ 6305 h 4206275"/>
                  <a:gd name="connsiteX1" fmla="*/ 2318989 w 4400635"/>
                  <a:gd name="connsiteY1" fmla="*/ 4206240 h 4206275"/>
                  <a:gd name="connsiteX2" fmla="*/ 4400635 w 4400635"/>
                  <a:gd name="connsiteY2" fmla="*/ 0 h 4206275"/>
                  <a:gd name="connsiteX0" fmla="*/ 0 w 4400635"/>
                  <a:gd name="connsiteY0" fmla="*/ 6305 h 4206270"/>
                  <a:gd name="connsiteX1" fmla="*/ 2318989 w 4400635"/>
                  <a:gd name="connsiteY1" fmla="*/ 4206240 h 4206270"/>
                  <a:gd name="connsiteX2" fmla="*/ 4400635 w 4400635"/>
                  <a:gd name="connsiteY2" fmla="*/ 0 h 4206270"/>
                  <a:gd name="connsiteX0" fmla="*/ 0 w 4400635"/>
                  <a:gd name="connsiteY0" fmla="*/ 6305 h 4206270"/>
                  <a:gd name="connsiteX1" fmla="*/ 2318989 w 4400635"/>
                  <a:gd name="connsiteY1" fmla="*/ 4206240 h 4206270"/>
                  <a:gd name="connsiteX2" fmla="*/ 4400635 w 4400635"/>
                  <a:gd name="connsiteY2" fmla="*/ 0 h 420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0635" h="4206270">
                    <a:moveTo>
                      <a:pt x="0" y="6305"/>
                    </a:moveTo>
                    <a:cubicBezTo>
                      <a:pt x="2115563" y="1775110"/>
                      <a:pt x="1889254" y="4216244"/>
                      <a:pt x="2318989" y="4206240"/>
                    </a:cubicBezTo>
                    <a:cubicBezTo>
                      <a:pt x="2748724" y="4196236"/>
                      <a:pt x="2149706" y="1928899"/>
                      <a:pt x="4400635" y="0"/>
                    </a:cubicBezTo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B76FA454-9A5D-829C-1A48-19FD8437C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8873" y="5672000"/>
                <a:ext cx="454887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C04F97CD-6F8F-54F2-EEC1-4475F4C52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8873" y="1465760"/>
                <a:ext cx="0" cy="420624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3BFF8FA7-8257-92DF-7CAE-5F1E795C4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8873" y="2665516"/>
                <a:ext cx="4372303" cy="0"/>
              </a:xfrm>
              <a:prstGeom prst="line">
                <a:avLst/>
              </a:prstGeom>
              <a:ln w="28575">
                <a:prstDash val="lgDash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A2809046-E82F-B66B-69D9-3E5060118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7957" y="4726397"/>
                <a:ext cx="4460590" cy="0"/>
              </a:xfrm>
              <a:prstGeom prst="line">
                <a:avLst/>
              </a:prstGeom>
              <a:ln w="28575">
                <a:prstDash val="lgDash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9" name="文本框 9">
                <a:extLst>
                  <a:ext uri="{FF2B5EF4-FFF2-40B4-BE49-F238E27FC236}">
                    <a16:creationId xmlns:a16="http://schemas.microsoft.com/office/drawing/2014/main" id="{A1100056-3AD2-24F7-6B0E-BAE41CF463A7}"/>
                  </a:ext>
                </a:extLst>
              </p:cNvPr>
              <p:cNvSpPr txBox="1"/>
              <p:nvPr/>
            </p:nvSpPr>
            <p:spPr>
              <a:xfrm>
                <a:off x="5171466" y="1607746"/>
                <a:ext cx="2401982" cy="7443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Early </a:t>
                </a:r>
              </a:p>
              <a:p>
                <a:pPr algn="ctr"/>
                <a:r>
                  <a:rPr lang="en-US" altLang="zh-CN" sz="160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Stage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0" name="文本框 9">
                <a:extLst>
                  <a:ext uri="{FF2B5EF4-FFF2-40B4-BE49-F238E27FC236}">
                    <a16:creationId xmlns:a16="http://schemas.microsoft.com/office/drawing/2014/main" id="{D1308101-DDCE-22F7-8D7F-382A5121327B}"/>
                  </a:ext>
                </a:extLst>
              </p:cNvPr>
              <p:cNvSpPr txBox="1"/>
              <p:nvPr/>
            </p:nvSpPr>
            <p:spPr>
              <a:xfrm>
                <a:off x="4959384" y="3237618"/>
                <a:ext cx="2811516" cy="7443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Learning </a:t>
                </a:r>
              </a:p>
              <a:p>
                <a:pPr algn="ctr"/>
                <a:r>
                  <a:rPr lang="en-US" altLang="zh-CN" sz="160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Stage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1" name="文本框 9">
                <a:extLst>
                  <a:ext uri="{FF2B5EF4-FFF2-40B4-BE49-F238E27FC236}">
                    <a16:creationId xmlns:a16="http://schemas.microsoft.com/office/drawing/2014/main" id="{5E71BF2A-EA63-BAE9-CDD6-AE6921C5ECD0}"/>
                  </a:ext>
                </a:extLst>
              </p:cNvPr>
              <p:cNvSpPr txBox="1"/>
              <p:nvPr/>
            </p:nvSpPr>
            <p:spPr>
              <a:xfrm>
                <a:off x="4959384" y="4870288"/>
                <a:ext cx="2811516" cy="7443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Saturation</a:t>
                </a:r>
              </a:p>
              <a:p>
                <a:pPr algn="ctr"/>
                <a:r>
                  <a:rPr lang="en-US" altLang="zh-CN" sz="160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Stage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2" name="文本框 9">
                <a:extLst>
                  <a:ext uri="{FF2B5EF4-FFF2-40B4-BE49-F238E27FC236}">
                    <a16:creationId xmlns:a16="http://schemas.microsoft.com/office/drawing/2014/main" id="{A3C70772-AA25-71CA-F602-E0DC0ED587A9}"/>
                  </a:ext>
                </a:extLst>
              </p:cNvPr>
              <p:cNvSpPr txBox="1"/>
              <p:nvPr/>
            </p:nvSpPr>
            <p:spPr>
              <a:xfrm>
                <a:off x="8064789" y="5799831"/>
                <a:ext cx="2811516" cy="430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Weight Diversity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CAF6F65-D4B8-9E57-2C95-EBD7C6962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84552" y="4786687"/>
              <a:ext cx="562625" cy="3495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9">
              <a:extLst>
                <a:ext uri="{FF2B5EF4-FFF2-40B4-BE49-F238E27FC236}">
                  <a16:creationId xmlns:a16="http://schemas.microsoft.com/office/drawing/2014/main" id="{C102A942-D2BE-07B0-85B0-FD5FDFC99754}"/>
                </a:ext>
              </a:extLst>
            </p:cNvPr>
            <p:cNvSpPr txBox="1"/>
            <p:nvPr/>
          </p:nvSpPr>
          <p:spPr>
            <a:xfrm>
              <a:off x="9949750" y="4468363"/>
              <a:ext cx="22422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Global Optima?</a:t>
              </a: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18">
            <a:extLst>
              <a:ext uri="{FF2B5EF4-FFF2-40B4-BE49-F238E27FC236}">
                <a16:creationId xmlns:a16="http://schemas.microsoft.com/office/drawing/2014/main" id="{99444A7A-CF41-3EDE-6A6A-8BD46E6971C3}"/>
              </a:ext>
            </a:extLst>
          </p:cNvPr>
          <p:cNvSpPr txBox="1"/>
          <p:nvPr/>
        </p:nvSpPr>
        <p:spPr>
          <a:xfrm>
            <a:off x="6923415" y="2242140"/>
            <a:ext cx="3971896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diversity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top merged models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decreases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throughout the evolution.</a:t>
            </a:r>
          </a:p>
          <a:p>
            <a:pPr algn="ctr"/>
            <a:endParaRPr lang="en-GB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evolution progresses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 an optimal set of weights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could either be a global optimum that fully integrates all information or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local optimum.</a:t>
            </a:r>
            <a:endParaRPr lang="en-GB" altLang="zh-CN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41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2453-2739-6ACC-5979-82815D9C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F584DAE2-BF28-47B7-0E60-BFDA73308E16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707F5D7A-51AE-F867-69CD-D4408B3A57CD}"/>
              </a:ext>
            </a:extLst>
          </p:cNvPr>
          <p:cNvSpPr txBox="1"/>
          <p:nvPr/>
        </p:nvSpPr>
        <p:spPr>
          <a:xfrm>
            <a:off x="231192" y="296209"/>
            <a:ext cx="299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4B68DF35-D4B9-91E8-06B5-690DC2694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4" y="1285441"/>
            <a:ext cx="7091042" cy="4691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89C2E8-ABF4-0A74-4399-FD26B09FC10F}"/>
              </a:ext>
            </a:extLst>
          </p:cNvPr>
          <p:cNvSpPr/>
          <p:nvPr/>
        </p:nvSpPr>
        <p:spPr>
          <a:xfrm>
            <a:off x="564030" y="3021933"/>
            <a:ext cx="6998676" cy="230268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E29F8-6249-C3AB-6149-8D70053F64FC}"/>
              </a:ext>
            </a:extLst>
          </p:cNvPr>
          <p:cNvSpPr txBox="1"/>
          <p:nvPr/>
        </p:nvSpPr>
        <p:spPr>
          <a:xfrm>
            <a:off x="7636399" y="3898438"/>
            <a:ext cx="39152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Iterative Merging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EEBF5-2607-B08A-5E7D-6BBE55BE286A}"/>
              </a:ext>
            </a:extLst>
          </p:cNvPr>
          <p:cNvSpPr txBox="1"/>
          <p:nvPr/>
        </p:nvSpPr>
        <p:spPr>
          <a:xfrm>
            <a:off x="7636399" y="1952407"/>
            <a:ext cx="312296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B3B841F-6EF4-BFBF-8635-13845BCB3FE9}"/>
              </a:ext>
            </a:extLst>
          </p:cNvPr>
          <p:cNvSpPr/>
          <p:nvPr/>
        </p:nvSpPr>
        <p:spPr>
          <a:xfrm rot="10800000">
            <a:off x="7787434" y="3021932"/>
            <a:ext cx="122125" cy="2302689"/>
          </a:xfrm>
          <a:prstGeom prst="leftBrace">
            <a:avLst>
              <a:gd name="adj1" fmla="val 73615"/>
              <a:gd name="adj2" fmla="val 50000"/>
            </a:avLst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12B986A-8294-DF2F-C7B2-CA450373324F}"/>
              </a:ext>
            </a:extLst>
          </p:cNvPr>
          <p:cNvSpPr/>
          <p:nvPr/>
        </p:nvSpPr>
        <p:spPr>
          <a:xfrm rot="10800000">
            <a:off x="7787431" y="1739942"/>
            <a:ext cx="122127" cy="1087074"/>
          </a:xfrm>
          <a:prstGeom prst="leftBrace">
            <a:avLst>
              <a:gd name="adj1" fmla="val 73615"/>
              <a:gd name="adj2" fmla="val 50000"/>
            </a:avLst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08CD9-E4DA-14C6-4535-FE43D5BC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A5C13452-273D-A748-5CAB-4FBB0F68C65C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3ACE69-730C-AC4D-D8FF-07D4DBD77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344" y="1046696"/>
            <a:ext cx="6283144" cy="4439703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AF5EBDA7-9AD5-2F94-32A7-53E8E5FFFD8E}"/>
              </a:ext>
            </a:extLst>
          </p:cNvPr>
          <p:cNvSpPr txBox="1"/>
          <p:nvPr/>
        </p:nvSpPr>
        <p:spPr>
          <a:xfrm>
            <a:off x="361055" y="296209"/>
            <a:ext cx="479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 Experiment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245D3D-3289-3ECE-2E83-AA6AAE73EC89}"/>
              </a:ext>
            </a:extLst>
          </p:cNvPr>
          <p:cNvSpPr/>
          <p:nvPr/>
        </p:nvSpPr>
        <p:spPr>
          <a:xfrm>
            <a:off x="3452010" y="3749040"/>
            <a:ext cx="5036670" cy="167640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0A784EC-17A2-4B94-7386-64D4AA7C01E9}"/>
              </a:ext>
            </a:extLst>
          </p:cNvPr>
          <p:cNvSpPr/>
          <p:nvPr/>
        </p:nvSpPr>
        <p:spPr>
          <a:xfrm rot="10800000">
            <a:off x="8657630" y="2095050"/>
            <a:ext cx="97750" cy="1577790"/>
          </a:xfrm>
          <a:prstGeom prst="leftBrace">
            <a:avLst>
              <a:gd name="adj1" fmla="val 73615"/>
              <a:gd name="adj2" fmla="val 50000"/>
            </a:avLst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1155B-6FA2-F8CA-B14F-D80B2DC7D759}"/>
              </a:ext>
            </a:extLst>
          </p:cNvPr>
          <p:cNvSpPr txBox="1"/>
          <p:nvPr/>
        </p:nvSpPr>
        <p:spPr>
          <a:xfrm>
            <a:off x="8488680" y="2699279"/>
            <a:ext cx="2443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800" dirty="0">
                <a:solidFill>
                  <a:srgbClr val="005A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selection</a:t>
            </a:r>
            <a:endParaRPr lang="zh-CN" altLang="en-US" sz="1800" dirty="0">
              <a:solidFill>
                <a:srgbClr val="005A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20DBC2E-3126-30E1-5086-1659121380CB}"/>
              </a:ext>
            </a:extLst>
          </p:cNvPr>
          <p:cNvSpPr/>
          <p:nvPr/>
        </p:nvSpPr>
        <p:spPr>
          <a:xfrm>
            <a:off x="5440830" y="3779520"/>
            <a:ext cx="441810" cy="10363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9C60E4B-19E0-4343-CE85-07F935257C8D}"/>
              </a:ext>
            </a:extLst>
          </p:cNvPr>
          <p:cNvSpPr txBox="1"/>
          <p:nvPr/>
        </p:nvSpPr>
        <p:spPr>
          <a:xfrm>
            <a:off x="2456384" y="5977016"/>
            <a:ext cx="727923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Exploration Strategy </a:t>
            </a:r>
            <a:r>
              <a:rPr lang="en-GB" altLang="zh-CN" sz="2400" dirty="0">
                <a:solidFill>
                  <a:srgbClr val="005A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a better evolution path.</a:t>
            </a:r>
            <a:endParaRPr lang="zh-CN" altLang="en-US" sz="2400" dirty="0">
              <a:solidFill>
                <a:srgbClr val="005A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BF7A2D9-780A-A8CC-4B59-35ED481E676C}"/>
              </a:ext>
            </a:extLst>
          </p:cNvPr>
          <p:cNvCxnSpPr>
            <a:cxnSpLocks/>
          </p:cNvCxnSpPr>
          <p:nvPr/>
        </p:nvCxnSpPr>
        <p:spPr>
          <a:xfrm>
            <a:off x="2982351" y="3288903"/>
            <a:ext cx="2275449" cy="9478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0" name="文本框 18">
            <a:extLst>
              <a:ext uri="{FF2B5EF4-FFF2-40B4-BE49-F238E27FC236}">
                <a16:creationId xmlns:a16="http://schemas.microsoft.com/office/drawing/2014/main" id="{35536808-F910-8C26-E819-6F1BD6038F6B}"/>
              </a:ext>
            </a:extLst>
          </p:cNvPr>
          <p:cNvSpPr txBox="1"/>
          <p:nvPr/>
        </p:nvSpPr>
        <p:spPr>
          <a:xfrm>
            <a:off x="215440" y="2934960"/>
            <a:ext cx="2682991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in each merge are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related.</a:t>
            </a:r>
            <a:endParaRPr lang="en-GB" altLang="zh-CN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4AAD0F0-CC10-9A2B-9189-658D9328F685}"/>
              </a:ext>
            </a:extLst>
          </p:cNvPr>
          <p:cNvSpPr/>
          <p:nvPr/>
        </p:nvSpPr>
        <p:spPr>
          <a:xfrm>
            <a:off x="6859323" y="3901440"/>
            <a:ext cx="441810" cy="206326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3799B3F-62BD-E915-895E-57869A58E731}"/>
              </a:ext>
            </a:extLst>
          </p:cNvPr>
          <p:cNvSpPr/>
          <p:nvPr/>
        </p:nvSpPr>
        <p:spPr>
          <a:xfrm>
            <a:off x="6859323" y="4815840"/>
            <a:ext cx="441810" cy="206326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53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B1257-9CA6-84F5-4299-69442278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728355DB-E850-6711-8BE8-3BED0D99C58D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>
            <a:extLst>
              <a:ext uri="{FF2B5EF4-FFF2-40B4-BE49-F238E27FC236}">
                <a16:creationId xmlns:a16="http://schemas.microsoft.com/office/drawing/2014/main" id="{C649AB8F-A9AA-1F03-EC90-D88405CD9B57}"/>
              </a:ext>
            </a:extLst>
          </p:cNvPr>
          <p:cNvSpPr txBox="1"/>
          <p:nvPr/>
        </p:nvSpPr>
        <p:spPr>
          <a:xfrm>
            <a:off x="361055" y="296209"/>
            <a:ext cx="479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 Experiment Results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7A61327-EFDF-4501-FAF0-361792D69576}"/>
              </a:ext>
            </a:extLst>
          </p:cNvPr>
          <p:cNvSpPr txBox="1"/>
          <p:nvPr/>
        </p:nvSpPr>
        <p:spPr>
          <a:xfrm>
            <a:off x="2445434" y="5764376"/>
            <a:ext cx="730113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Exploration Strategy </a:t>
            </a: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enable evolution to continue.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867891-3A20-5F8F-5838-9267270C1755}"/>
              </a:ext>
            </a:extLst>
          </p:cNvPr>
          <p:cNvGrpSpPr/>
          <p:nvPr/>
        </p:nvGrpSpPr>
        <p:grpSpPr>
          <a:xfrm>
            <a:off x="2805700" y="1468297"/>
            <a:ext cx="6150101" cy="4136078"/>
            <a:chOff x="1133862" y="1748271"/>
            <a:chExt cx="6150101" cy="4136078"/>
          </a:xfrm>
        </p:grpSpPr>
        <p:grpSp>
          <p:nvGrpSpPr>
            <p:cNvPr id="6" name="Graphic 781">
              <a:extLst>
                <a:ext uri="{FF2B5EF4-FFF2-40B4-BE49-F238E27FC236}">
                  <a16:creationId xmlns:a16="http://schemas.microsoft.com/office/drawing/2014/main" id="{5FA85EC0-40A0-0208-F653-5EC1DE03A528}"/>
                </a:ext>
              </a:extLst>
            </p:cNvPr>
            <p:cNvGrpSpPr/>
            <p:nvPr/>
          </p:nvGrpSpPr>
          <p:grpSpPr>
            <a:xfrm>
              <a:off x="1133862" y="1748271"/>
              <a:ext cx="6150101" cy="4136078"/>
              <a:chOff x="87503" y="920189"/>
              <a:chExt cx="6150101" cy="4562746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57E0A7B-E553-B6F7-F5B3-AC49006253ED}"/>
                  </a:ext>
                </a:extLst>
              </p:cNvPr>
              <p:cNvSpPr/>
              <p:nvPr/>
            </p:nvSpPr>
            <p:spPr>
              <a:xfrm>
                <a:off x="893959" y="1025434"/>
                <a:ext cx="5331550" cy="3829352"/>
              </a:xfrm>
              <a:custGeom>
                <a:avLst/>
                <a:gdLst>
                  <a:gd name="connsiteX0" fmla="*/ 0 w 5331550"/>
                  <a:gd name="connsiteY0" fmla="*/ 3829353 h 3829352"/>
                  <a:gd name="connsiteX1" fmla="*/ 5331551 w 5331550"/>
                  <a:gd name="connsiteY1" fmla="*/ 3829353 h 3829352"/>
                  <a:gd name="connsiteX2" fmla="*/ 5331551 w 5331550"/>
                  <a:gd name="connsiteY2" fmla="*/ 0 h 3829352"/>
                  <a:gd name="connsiteX3" fmla="*/ 0 w 5331550"/>
                  <a:gd name="connsiteY3" fmla="*/ 0 h 382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1550" h="3829352">
                    <a:moveTo>
                      <a:pt x="0" y="3829353"/>
                    </a:moveTo>
                    <a:lnTo>
                      <a:pt x="5331551" y="3829353"/>
                    </a:lnTo>
                    <a:lnTo>
                      <a:pt x="533155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0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400"/>
              </a:p>
            </p:txBody>
          </p:sp>
          <p:grpSp>
            <p:nvGrpSpPr>
              <p:cNvPr id="25" name="Graphic 781">
                <a:extLst>
                  <a:ext uri="{FF2B5EF4-FFF2-40B4-BE49-F238E27FC236}">
                    <a16:creationId xmlns:a16="http://schemas.microsoft.com/office/drawing/2014/main" id="{90048D25-8456-7DA5-DE34-2079D1BCF42E}"/>
                  </a:ext>
                </a:extLst>
              </p:cNvPr>
              <p:cNvGrpSpPr/>
              <p:nvPr/>
            </p:nvGrpSpPr>
            <p:grpSpPr>
              <a:xfrm>
                <a:off x="760185" y="1025433"/>
                <a:ext cx="4727011" cy="4457502"/>
                <a:chOff x="760185" y="1025433"/>
                <a:chExt cx="4727011" cy="4457502"/>
              </a:xfrm>
            </p:grpSpPr>
            <p:grpSp>
              <p:nvGrpSpPr>
                <p:cNvPr id="185" name="Graphic 781">
                  <a:extLst>
                    <a:ext uri="{FF2B5EF4-FFF2-40B4-BE49-F238E27FC236}">
                      <a16:creationId xmlns:a16="http://schemas.microsoft.com/office/drawing/2014/main" id="{CD208EBD-679E-D966-10E8-EC56494FA5AB}"/>
                    </a:ext>
                  </a:extLst>
                </p:cNvPr>
                <p:cNvGrpSpPr/>
                <p:nvPr/>
              </p:nvGrpSpPr>
              <p:grpSpPr>
                <a:xfrm>
                  <a:off x="760185" y="1025433"/>
                  <a:ext cx="284052" cy="4221827"/>
                  <a:chOff x="760185" y="1025433"/>
                  <a:chExt cx="284052" cy="4221827"/>
                </a:xfrm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A7D67031-55E6-3A4F-8FC3-26343009EDD1}"/>
                      </a:ext>
                    </a:extLst>
                  </p:cNvPr>
                  <p:cNvSpPr/>
                  <p:nvPr/>
                </p:nvSpPr>
                <p:spPr>
                  <a:xfrm>
                    <a:off x="893959" y="1025433"/>
                    <a:ext cx="12095" cy="3829352"/>
                  </a:xfrm>
                  <a:custGeom>
                    <a:avLst/>
                    <a:gdLst>
                      <a:gd name="connsiteX0" fmla="*/ 0 w 12095"/>
                      <a:gd name="connsiteY0" fmla="*/ 3829353 h 3829352"/>
                      <a:gd name="connsiteX1" fmla="*/ 0 w 12095"/>
                      <a:gd name="connsiteY1" fmla="*/ 0 h 3829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3829352">
                        <a:moveTo>
                          <a:pt x="0" y="3829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3E9D3094-0866-A301-9492-70B32BAB8867}"/>
                      </a:ext>
                    </a:extLst>
                  </p:cNvPr>
                  <p:cNvSpPr/>
                  <p:nvPr/>
                </p:nvSpPr>
                <p:spPr>
                  <a:xfrm>
                    <a:off x="893959" y="4854786"/>
                    <a:ext cx="12095" cy="42333"/>
                  </a:xfrm>
                  <a:custGeom>
                    <a:avLst/>
                    <a:gdLst>
                      <a:gd name="connsiteX0" fmla="*/ 74 w 12095"/>
                      <a:gd name="connsiteY0" fmla="*/ 334 h 42333"/>
                      <a:gd name="connsiteX1" fmla="*/ 74 w 12095"/>
                      <a:gd name="connsiteY1" fmla="*/ 42667 h 42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42333">
                        <a:moveTo>
                          <a:pt x="74" y="334"/>
                        </a:moveTo>
                        <a:lnTo>
                          <a:pt x="74" y="42667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03571E36-EC8F-3A5E-612C-8A87FDAC16FB}"/>
                      </a:ext>
                    </a:extLst>
                  </p:cNvPr>
                  <p:cNvSpPr txBox="1"/>
                  <p:nvPr/>
                </p:nvSpPr>
                <p:spPr>
                  <a:xfrm>
                    <a:off x="760185" y="4907733"/>
                    <a:ext cx="284052" cy="3395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186" name="Graphic 781">
                  <a:extLst>
                    <a:ext uri="{FF2B5EF4-FFF2-40B4-BE49-F238E27FC236}">
                      <a16:creationId xmlns:a16="http://schemas.microsoft.com/office/drawing/2014/main" id="{02369F08-23E6-F64D-1A64-CCD92093CE8D}"/>
                    </a:ext>
                  </a:extLst>
                </p:cNvPr>
                <p:cNvGrpSpPr/>
                <p:nvPr/>
              </p:nvGrpSpPr>
              <p:grpSpPr>
                <a:xfrm>
                  <a:off x="1648777" y="1025433"/>
                  <a:ext cx="284052" cy="4221827"/>
                  <a:chOff x="1648777" y="1025433"/>
                  <a:chExt cx="284052" cy="4221827"/>
                </a:xfrm>
              </p:grpSpPr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A1B8B977-CDE9-0EEE-CE58-DF9A491A6B5A}"/>
                      </a:ext>
                    </a:extLst>
                  </p:cNvPr>
                  <p:cNvSpPr/>
                  <p:nvPr/>
                </p:nvSpPr>
                <p:spPr>
                  <a:xfrm>
                    <a:off x="1782550" y="1025433"/>
                    <a:ext cx="12095" cy="3829352"/>
                  </a:xfrm>
                  <a:custGeom>
                    <a:avLst/>
                    <a:gdLst>
                      <a:gd name="connsiteX0" fmla="*/ 0 w 12095"/>
                      <a:gd name="connsiteY0" fmla="*/ 3829353 h 3829352"/>
                      <a:gd name="connsiteX1" fmla="*/ 0 w 12095"/>
                      <a:gd name="connsiteY1" fmla="*/ 0 h 3829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3829352">
                        <a:moveTo>
                          <a:pt x="0" y="3829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627AA22F-6264-75AF-0C2A-3410C6D43AB5}"/>
                      </a:ext>
                    </a:extLst>
                  </p:cNvPr>
                  <p:cNvSpPr/>
                  <p:nvPr/>
                </p:nvSpPr>
                <p:spPr>
                  <a:xfrm>
                    <a:off x="1782550" y="4854786"/>
                    <a:ext cx="12095" cy="42333"/>
                  </a:xfrm>
                  <a:custGeom>
                    <a:avLst/>
                    <a:gdLst>
                      <a:gd name="connsiteX0" fmla="*/ 147 w 12095"/>
                      <a:gd name="connsiteY0" fmla="*/ 334 h 42333"/>
                      <a:gd name="connsiteX1" fmla="*/ 147 w 12095"/>
                      <a:gd name="connsiteY1" fmla="*/ 42667 h 42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42333">
                        <a:moveTo>
                          <a:pt x="147" y="334"/>
                        </a:moveTo>
                        <a:lnTo>
                          <a:pt x="147" y="42667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A457913D-3B75-599A-68F2-CAE2DB9087C7}"/>
                      </a:ext>
                    </a:extLst>
                  </p:cNvPr>
                  <p:cNvSpPr txBox="1"/>
                  <p:nvPr/>
                </p:nvSpPr>
                <p:spPr>
                  <a:xfrm>
                    <a:off x="1648777" y="4907733"/>
                    <a:ext cx="284052" cy="3395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1</a:t>
                    </a:r>
                  </a:p>
                </p:txBody>
              </p:sp>
            </p:grpSp>
            <p:grpSp>
              <p:nvGrpSpPr>
                <p:cNvPr id="187" name="Graphic 781">
                  <a:extLst>
                    <a:ext uri="{FF2B5EF4-FFF2-40B4-BE49-F238E27FC236}">
                      <a16:creationId xmlns:a16="http://schemas.microsoft.com/office/drawing/2014/main" id="{7599F5CF-5EE5-E925-F527-39AEAB545287}"/>
                    </a:ext>
                  </a:extLst>
                </p:cNvPr>
                <p:cNvGrpSpPr/>
                <p:nvPr/>
              </p:nvGrpSpPr>
              <p:grpSpPr>
                <a:xfrm>
                  <a:off x="2537369" y="1025433"/>
                  <a:ext cx="284052" cy="4221827"/>
                  <a:chOff x="2537369" y="1025433"/>
                  <a:chExt cx="284052" cy="4221827"/>
                </a:xfrm>
              </p:grpSpPr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FE260B22-8667-5170-4F36-7CDFF0A51698}"/>
                      </a:ext>
                    </a:extLst>
                  </p:cNvPr>
                  <p:cNvSpPr/>
                  <p:nvPr/>
                </p:nvSpPr>
                <p:spPr>
                  <a:xfrm>
                    <a:off x="2671142" y="1025433"/>
                    <a:ext cx="12095" cy="3829352"/>
                  </a:xfrm>
                  <a:custGeom>
                    <a:avLst/>
                    <a:gdLst>
                      <a:gd name="connsiteX0" fmla="*/ 0 w 12095"/>
                      <a:gd name="connsiteY0" fmla="*/ 3829353 h 3829352"/>
                      <a:gd name="connsiteX1" fmla="*/ 0 w 12095"/>
                      <a:gd name="connsiteY1" fmla="*/ 0 h 3829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3829352">
                        <a:moveTo>
                          <a:pt x="0" y="3829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184F519B-4AC3-9E04-0DE8-F1E92D5911A8}"/>
                      </a:ext>
                    </a:extLst>
                  </p:cNvPr>
                  <p:cNvSpPr/>
                  <p:nvPr/>
                </p:nvSpPr>
                <p:spPr>
                  <a:xfrm>
                    <a:off x="2671142" y="4854786"/>
                    <a:ext cx="12095" cy="42333"/>
                  </a:xfrm>
                  <a:custGeom>
                    <a:avLst/>
                    <a:gdLst>
                      <a:gd name="connsiteX0" fmla="*/ 221 w 12095"/>
                      <a:gd name="connsiteY0" fmla="*/ 334 h 42333"/>
                      <a:gd name="connsiteX1" fmla="*/ 221 w 12095"/>
                      <a:gd name="connsiteY1" fmla="*/ 42667 h 42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42333">
                        <a:moveTo>
                          <a:pt x="221" y="334"/>
                        </a:moveTo>
                        <a:lnTo>
                          <a:pt x="221" y="42667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203" name="TextBox 202">
                    <a:extLst>
                      <a:ext uri="{FF2B5EF4-FFF2-40B4-BE49-F238E27FC236}">
                        <a16:creationId xmlns:a16="http://schemas.microsoft.com/office/drawing/2014/main" id="{E22FCBD1-5775-F93E-EEA3-E87BAF7D5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7369" y="4907733"/>
                    <a:ext cx="284052" cy="3395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2</a:t>
                    </a:r>
                  </a:p>
                </p:txBody>
              </p:sp>
            </p:grpSp>
            <p:grpSp>
              <p:nvGrpSpPr>
                <p:cNvPr id="188" name="Graphic 781">
                  <a:extLst>
                    <a:ext uri="{FF2B5EF4-FFF2-40B4-BE49-F238E27FC236}">
                      <a16:creationId xmlns:a16="http://schemas.microsoft.com/office/drawing/2014/main" id="{5F8E6FC5-3E42-8CEA-2A6F-2E685AA20C72}"/>
                    </a:ext>
                  </a:extLst>
                </p:cNvPr>
                <p:cNvGrpSpPr/>
                <p:nvPr/>
              </p:nvGrpSpPr>
              <p:grpSpPr>
                <a:xfrm>
                  <a:off x="3425961" y="1025433"/>
                  <a:ext cx="284052" cy="4221827"/>
                  <a:chOff x="3425961" y="1025433"/>
                  <a:chExt cx="284052" cy="4221827"/>
                </a:xfrm>
              </p:grpSpPr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E1B93D6C-993A-2738-4030-F5DDD51B4D79}"/>
                      </a:ext>
                    </a:extLst>
                  </p:cNvPr>
                  <p:cNvSpPr/>
                  <p:nvPr/>
                </p:nvSpPr>
                <p:spPr>
                  <a:xfrm>
                    <a:off x="3559734" y="1025433"/>
                    <a:ext cx="12095" cy="3829352"/>
                  </a:xfrm>
                  <a:custGeom>
                    <a:avLst/>
                    <a:gdLst>
                      <a:gd name="connsiteX0" fmla="*/ 0 w 12095"/>
                      <a:gd name="connsiteY0" fmla="*/ 3829353 h 3829352"/>
                      <a:gd name="connsiteX1" fmla="*/ 0 w 12095"/>
                      <a:gd name="connsiteY1" fmla="*/ 0 h 3829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3829352">
                        <a:moveTo>
                          <a:pt x="0" y="3829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24F54868-D16F-0A08-BD5C-F1702D15317E}"/>
                      </a:ext>
                    </a:extLst>
                  </p:cNvPr>
                  <p:cNvSpPr/>
                  <p:nvPr/>
                </p:nvSpPr>
                <p:spPr>
                  <a:xfrm>
                    <a:off x="3559734" y="4854786"/>
                    <a:ext cx="12095" cy="42333"/>
                  </a:xfrm>
                  <a:custGeom>
                    <a:avLst/>
                    <a:gdLst>
                      <a:gd name="connsiteX0" fmla="*/ 294 w 12095"/>
                      <a:gd name="connsiteY0" fmla="*/ 334 h 42333"/>
                      <a:gd name="connsiteX1" fmla="*/ 294 w 12095"/>
                      <a:gd name="connsiteY1" fmla="*/ 42667 h 42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42333">
                        <a:moveTo>
                          <a:pt x="294" y="334"/>
                        </a:moveTo>
                        <a:lnTo>
                          <a:pt x="294" y="42667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200" name="TextBox 199">
                    <a:extLst>
                      <a:ext uri="{FF2B5EF4-FFF2-40B4-BE49-F238E27FC236}">
                        <a16:creationId xmlns:a16="http://schemas.microsoft.com/office/drawing/2014/main" id="{00008B15-602B-65B3-64BA-614219E59F56}"/>
                      </a:ext>
                    </a:extLst>
                  </p:cNvPr>
                  <p:cNvSpPr txBox="1"/>
                  <p:nvPr/>
                </p:nvSpPr>
                <p:spPr>
                  <a:xfrm>
                    <a:off x="3425961" y="4907733"/>
                    <a:ext cx="284052" cy="3395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3</a:t>
                    </a:r>
                  </a:p>
                </p:txBody>
              </p:sp>
            </p:grpSp>
            <p:grpSp>
              <p:nvGrpSpPr>
                <p:cNvPr id="189" name="Graphic 781">
                  <a:extLst>
                    <a:ext uri="{FF2B5EF4-FFF2-40B4-BE49-F238E27FC236}">
                      <a16:creationId xmlns:a16="http://schemas.microsoft.com/office/drawing/2014/main" id="{FA58E55D-B7BD-4340-7D79-4B1D8491B366}"/>
                    </a:ext>
                  </a:extLst>
                </p:cNvPr>
                <p:cNvGrpSpPr/>
                <p:nvPr/>
              </p:nvGrpSpPr>
              <p:grpSpPr>
                <a:xfrm>
                  <a:off x="4314552" y="1025433"/>
                  <a:ext cx="284052" cy="4221827"/>
                  <a:chOff x="4314552" y="1025433"/>
                  <a:chExt cx="284052" cy="4221827"/>
                </a:xfrm>
              </p:grpSpPr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DB453314-59DB-A23D-BF72-2BFF50573705}"/>
                      </a:ext>
                    </a:extLst>
                  </p:cNvPr>
                  <p:cNvSpPr/>
                  <p:nvPr/>
                </p:nvSpPr>
                <p:spPr>
                  <a:xfrm>
                    <a:off x="4448326" y="1025433"/>
                    <a:ext cx="12095" cy="3829352"/>
                  </a:xfrm>
                  <a:custGeom>
                    <a:avLst/>
                    <a:gdLst>
                      <a:gd name="connsiteX0" fmla="*/ 0 w 12095"/>
                      <a:gd name="connsiteY0" fmla="*/ 3829353 h 3829352"/>
                      <a:gd name="connsiteX1" fmla="*/ 0 w 12095"/>
                      <a:gd name="connsiteY1" fmla="*/ 0 h 3829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3829352">
                        <a:moveTo>
                          <a:pt x="0" y="3829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292F6004-301B-8749-2F7B-AFCA2487BA0D}"/>
                      </a:ext>
                    </a:extLst>
                  </p:cNvPr>
                  <p:cNvSpPr/>
                  <p:nvPr/>
                </p:nvSpPr>
                <p:spPr>
                  <a:xfrm>
                    <a:off x="4448326" y="4854786"/>
                    <a:ext cx="12095" cy="42333"/>
                  </a:xfrm>
                  <a:custGeom>
                    <a:avLst/>
                    <a:gdLst>
                      <a:gd name="connsiteX0" fmla="*/ 368 w 12095"/>
                      <a:gd name="connsiteY0" fmla="*/ 334 h 42333"/>
                      <a:gd name="connsiteX1" fmla="*/ 368 w 12095"/>
                      <a:gd name="connsiteY1" fmla="*/ 42667 h 42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42333">
                        <a:moveTo>
                          <a:pt x="368" y="334"/>
                        </a:moveTo>
                        <a:lnTo>
                          <a:pt x="368" y="42667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4688AB5F-37BF-8C59-B2FD-4831DC606109}"/>
                      </a:ext>
                    </a:extLst>
                  </p:cNvPr>
                  <p:cNvSpPr txBox="1"/>
                  <p:nvPr/>
                </p:nvSpPr>
                <p:spPr>
                  <a:xfrm>
                    <a:off x="4314552" y="4907733"/>
                    <a:ext cx="284052" cy="3395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4</a:t>
                    </a:r>
                  </a:p>
                </p:txBody>
              </p:sp>
            </p:grpSp>
            <p:grpSp>
              <p:nvGrpSpPr>
                <p:cNvPr id="190" name="Graphic 781">
                  <a:extLst>
                    <a:ext uri="{FF2B5EF4-FFF2-40B4-BE49-F238E27FC236}">
                      <a16:creationId xmlns:a16="http://schemas.microsoft.com/office/drawing/2014/main" id="{413A286E-C696-2077-F5FE-C0A81A7F0CFE}"/>
                    </a:ext>
                  </a:extLst>
                </p:cNvPr>
                <p:cNvGrpSpPr/>
                <p:nvPr/>
              </p:nvGrpSpPr>
              <p:grpSpPr>
                <a:xfrm>
                  <a:off x="5203144" y="1025433"/>
                  <a:ext cx="284052" cy="4221827"/>
                  <a:chOff x="5203144" y="1025433"/>
                  <a:chExt cx="284052" cy="4221827"/>
                </a:xfrm>
              </p:grpSpPr>
              <p:sp>
                <p:nvSpPr>
                  <p:cNvPr id="192" name="Freeform: Shape 191">
                    <a:extLst>
                      <a:ext uri="{FF2B5EF4-FFF2-40B4-BE49-F238E27FC236}">
                        <a16:creationId xmlns:a16="http://schemas.microsoft.com/office/drawing/2014/main" id="{D7568365-C1EE-179F-CBE6-EF57EA4D7CF0}"/>
                      </a:ext>
                    </a:extLst>
                  </p:cNvPr>
                  <p:cNvSpPr/>
                  <p:nvPr/>
                </p:nvSpPr>
                <p:spPr>
                  <a:xfrm>
                    <a:off x="5336917" y="1025433"/>
                    <a:ext cx="12095" cy="3829352"/>
                  </a:xfrm>
                  <a:custGeom>
                    <a:avLst/>
                    <a:gdLst>
                      <a:gd name="connsiteX0" fmla="*/ 0 w 12095"/>
                      <a:gd name="connsiteY0" fmla="*/ 3829353 h 3829352"/>
                      <a:gd name="connsiteX1" fmla="*/ 0 w 12095"/>
                      <a:gd name="connsiteY1" fmla="*/ 0 h 3829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3829352">
                        <a:moveTo>
                          <a:pt x="0" y="3829353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E525FE00-1791-5200-0A06-E0DF43F14C48}"/>
                      </a:ext>
                    </a:extLst>
                  </p:cNvPr>
                  <p:cNvSpPr/>
                  <p:nvPr/>
                </p:nvSpPr>
                <p:spPr>
                  <a:xfrm>
                    <a:off x="5336917" y="4854786"/>
                    <a:ext cx="12095" cy="42333"/>
                  </a:xfrm>
                  <a:custGeom>
                    <a:avLst/>
                    <a:gdLst>
                      <a:gd name="connsiteX0" fmla="*/ 441 w 12095"/>
                      <a:gd name="connsiteY0" fmla="*/ 334 h 42333"/>
                      <a:gd name="connsiteX1" fmla="*/ 441 w 12095"/>
                      <a:gd name="connsiteY1" fmla="*/ 42667 h 42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95" h="42333">
                        <a:moveTo>
                          <a:pt x="441" y="334"/>
                        </a:moveTo>
                        <a:lnTo>
                          <a:pt x="441" y="42667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94" name="TextBox 193">
                    <a:extLst>
                      <a:ext uri="{FF2B5EF4-FFF2-40B4-BE49-F238E27FC236}">
                        <a16:creationId xmlns:a16="http://schemas.microsoft.com/office/drawing/2014/main" id="{07FE4F6D-56D1-5266-FFB1-79ECFB877165}"/>
                      </a:ext>
                    </a:extLst>
                  </p:cNvPr>
                  <p:cNvSpPr txBox="1"/>
                  <p:nvPr/>
                </p:nvSpPr>
                <p:spPr>
                  <a:xfrm>
                    <a:off x="5203144" y="4907733"/>
                    <a:ext cx="284052" cy="3395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5</a:t>
                    </a:r>
                  </a:p>
                </p:txBody>
              </p:sp>
            </p:grp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728D6551-8EE2-EB8A-647F-CFAECB4E4586}"/>
                    </a:ext>
                  </a:extLst>
                </p:cNvPr>
                <p:cNvSpPr txBox="1"/>
                <p:nvPr/>
              </p:nvSpPr>
              <p:spPr>
                <a:xfrm>
                  <a:off x="3099389" y="5143408"/>
                  <a:ext cx="1069524" cy="3395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4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Generation</a:t>
                  </a:r>
                </a:p>
              </p:txBody>
            </p:sp>
          </p:grpSp>
          <p:grpSp>
            <p:nvGrpSpPr>
              <p:cNvPr id="26" name="Graphic 781">
                <a:extLst>
                  <a:ext uri="{FF2B5EF4-FFF2-40B4-BE49-F238E27FC236}">
                    <a16:creationId xmlns:a16="http://schemas.microsoft.com/office/drawing/2014/main" id="{40BBDF3C-8BB8-6118-BDB8-6C4D6B6DF784}"/>
                  </a:ext>
                </a:extLst>
              </p:cNvPr>
              <p:cNvGrpSpPr/>
              <p:nvPr/>
            </p:nvGrpSpPr>
            <p:grpSpPr>
              <a:xfrm>
                <a:off x="87503" y="920189"/>
                <a:ext cx="6138006" cy="4168880"/>
                <a:chOff x="87503" y="920189"/>
                <a:chExt cx="6138006" cy="4168880"/>
              </a:xfrm>
            </p:grpSpPr>
            <p:grpSp>
              <p:nvGrpSpPr>
                <p:cNvPr id="149" name="Graphic 781">
                  <a:extLst>
                    <a:ext uri="{FF2B5EF4-FFF2-40B4-BE49-F238E27FC236}">
                      <a16:creationId xmlns:a16="http://schemas.microsoft.com/office/drawing/2014/main" id="{219703FE-FF88-990F-2435-AC329FD9C1B6}"/>
                    </a:ext>
                  </a:extLst>
                </p:cNvPr>
                <p:cNvGrpSpPr/>
                <p:nvPr/>
              </p:nvGrpSpPr>
              <p:grpSpPr>
                <a:xfrm>
                  <a:off x="427566" y="4749541"/>
                  <a:ext cx="5797943" cy="339528"/>
                  <a:chOff x="427566" y="4749541"/>
                  <a:chExt cx="5797943" cy="339528"/>
                </a:xfrm>
              </p:grpSpPr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7FA495C9-9CC0-FE6C-7B5B-21553F4B58B4}"/>
                      </a:ext>
                    </a:extLst>
                  </p:cNvPr>
                  <p:cNvSpPr/>
                  <p:nvPr/>
                </p:nvSpPr>
                <p:spPr>
                  <a:xfrm>
                    <a:off x="893959" y="4854786"/>
                    <a:ext cx="5331550" cy="12095"/>
                  </a:xfrm>
                  <a:custGeom>
                    <a:avLst/>
                    <a:gdLst>
                      <a:gd name="connsiteX0" fmla="*/ 0 w 5331550"/>
                      <a:gd name="connsiteY0" fmla="*/ 0 h 12095"/>
                      <a:gd name="connsiteX1" fmla="*/ 5331551 w 5331550"/>
                      <a:gd name="connsiteY1" fmla="*/ 0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31550" h="12095">
                        <a:moveTo>
                          <a:pt x="0" y="0"/>
                        </a:moveTo>
                        <a:lnTo>
                          <a:pt x="5331551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1EEAFA87-DB60-090E-42B2-4030830345D5}"/>
                      </a:ext>
                    </a:extLst>
                  </p:cNvPr>
                  <p:cNvSpPr/>
                  <p:nvPr/>
                </p:nvSpPr>
                <p:spPr>
                  <a:xfrm>
                    <a:off x="851625" y="4854786"/>
                    <a:ext cx="42333" cy="12095"/>
                  </a:xfrm>
                  <a:custGeom>
                    <a:avLst/>
                    <a:gdLst>
                      <a:gd name="connsiteX0" fmla="*/ 42407 w 42333"/>
                      <a:gd name="connsiteY0" fmla="*/ 334 h 12095"/>
                      <a:gd name="connsiteX1" fmla="*/ 74 w 42333"/>
                      <a:gd name="connsiteY1" fmla="*/ 334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333" h="12095">
                        <a:moveTo>
                          <a:pt x="42407" y="334"/>
                        </a:moveTo>
                        <a:lnTo>
                          <a:pt x="74" y="334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A375797F-C70C-1F63-2E33-8F0F2EC99A73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66" y="4749541"/>
                    <a:ext cx="532518" cy="33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66.0</a:t>
                    </a:r>
                  </a:p>
                </p:txBody>
              </p:sp>
            </p:grpSp>
            <p:grpSp>
              <p:nvGrpSpPr>
                <p:cNvPr id="151" name="Graphic 781">
                  <a:extLst>
                    <a:ext uri="{FF2B5EF4-FFF2-40B4-BE49-F238E27FC236}">
                      <a16:creationId xmlns:a16="http://schemas.microsoft.com/office/drawing/2014/main" id="{DE53A767-1E8A-CE40-FC56-764F067AD9A8}"/>
                    </a:ext>
                  </a:extLst>
                </p:cNvPr>
                <p:cNvGrpSpPr/>
                <p:nvPr/>
              </p:nvGrpSpPr>
              <p:grpSpPr>
                <a:xfrm>
                  <a:off x="427566" y="4202491"/>
                  <a:ext cx="5797943" cy="339528"/>
                  <a:chOff x="427566" y="4202491"/>
                  <a:chExt cx="5797943" cy="339528"/>
                </a:xfrm>
              </p:grpSpPr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3494A7A4-338B-F596-A3FE-7C758E3A83B4}"/>
                      </a:ext>
                    </a:extLst>
                  </p:cNvPr>
                  <p:cNvSpPr/>
                  <p:nvPr/>
                </p:nvSpPr>
                <p:spPr>
                  <a:xfrm>
                    <a:off x="893959" y="4307735"/>
                    <a:ext cx="5331550" cy="12095"/>
                  </a:xfrm>
                  <a:custGeom>
                    <a:avLst/>
                    <a:gdLst>
                      <a:gd name="connsiteX0" fmla="*/ 0 w 5331550"/>
                      <a:gd name="connsiteY0" fmla="*/ 0 h 12095"/>
                      <a:gd name="connsiteX1" fmla="*/ 5331551 w 5331550"/>
                      <a:gd name="connsiteY1" fmla="*/ 0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31550" h="12095">
                        <a:moveTo>
                          <a:pt x="0" y="0"/>
                        </a:moveTo>
                        <a:lnTo>
                          <a:pt x="5331551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B4CFA0B6-7DC1-14A9-9EAA-A317315EC570}"/>
                      </a:ext>
                    </a:extLst>
                  </p:cNvPr>
                  <p:cNvSpPr/>
                  <p:nvPr/>
                </p:nvSpPr>
                <p:spPr>
                  <a:xfrm>
                    <a:off x="851625" y="4307735"/>
                    <a:ext cx="42333" cy="12095"/>
                  </a:xfrm>
                  <a:custGeom>
                    <a:avLst/>
                    <a:gdLst>
                      <a:gd name="connsiteX0" fmla="*/ 42407 w 42333"/>
                      <a:gd name="connsiteY0" fmla="*/ 289 h 12095"/>
                      <a:gd name="connsiteX1" fmla="*/ 74 w 42333"/>
                      <a:gd name="connsiteY1" fmla="*/ 289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333" h="12095">
                        <a:moveTo>
                          <a:pt x="42407" y="289"/>
                        </a:moveTo>
                        <a:lnTo>
                          <a:pt x="74" y="289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4AFD706C-9301-EE84-1219-F9729EBDB891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66" y="4202491"/>
                    <a:ext cx="532518" cy="33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66.5</a:t>
                    </a:r>
                  </a:p>
                </p:txBody>
              </p:sp>
            </p:grpSp>
            <p:grpSp>
              <p:nvGrpSpPr>
                <p:cNvPr id="154" name="Graphic 781">
                  <a:extLst>
                    <a:ext uri="{FF2B5EF4-FFF2-40B4-BE49-F238E27FC236}">
                      <a16:creationId xmlns:a16="http://schemas.microsoft.com/office/drawing/2014/main" id="{7068F9B7-C714-8F1D-1FDE-BA3065B82655}"/>
                    </a:ext>
                  </a:extLst>
                </p:cNvPr>
                <p:cNvGrpSpPr/>
                <p:nvPr/>
              </p:nvGrpSpPr>
              <p:grpSpPr>
                <a:xfrm>
                  <a:off x="427566" y="3655440"/>
                  <a:ext cx="5797943" cy="339528"/>
                  <a:chOff x="427566" y="3655440"/>
                  <a:chExt cx="5797943" cy="339528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CEE99512-9C42-0179-5E99-64AB21A570B0}"/>
                      </a:ext>
                    </a:extLst>
                  </p:cNvPr>
                  <p:cNvSpPr/>
                  <p:nvPr/>
                </p:nvSpPr>
                <p:spPr>
                  <a:xfrm>
                    <a:off x="893959" y="3760685"/>
                    <a:ext cx="5331550" cy="12095"/>
                  </a:xfrm>
                  <a:custGeom>
                    <a:avLst/>
                    <a:gdLst>
                      <a:gd name="connsiteX0" fmla="*/ 0 w 5331550"/>
                      <a:gd name="connsiteY0" fmla="*/ 0 h 12095"/>
                      <a:gd name="connsiteX1" fmla="*/ 5331551 w 5331550"/>
                      <a:gd name="connsiteY1" fmla="*/ 0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31550" h="12095">
                        <a:moveTo>
                          <a:pt x="0" y="0"/>
                        </a:moveTo>
                        <a:lnTo>
                          <a:pt x="5331551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047C271A-507F-2B0D-088F-C46EA873248B}"/>
                      </a:ext>
                    </a:extLst>
                  </p:cNvPr>
                  <p:cNvSpPr/>
                  <p:nvPr/>
                </p:nvSpPr>
                <p:spPr>
                  <a:xfrm>
                    <a:off x="851625" y="3760685"/>
                    <a:ext cx="42333" cy="12095"/>
                  </a:xfrm>
                  <a:custGeom>
                    <a:avLst/>
                    <a:gdLst>
                      <a:gd name="connsiteX0" fmla="*/ 42407 w 42333"/>
                      <a:gd name="connsiteY0" fmla="*/ 243 h 12095"/>
                      <a:gd name="connsiteX1" fmla="*/ 74 w 42333"/>
                      <a:gd name="connsiteY1" fmla="*/ 243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333" h="12095">
                        <a:moveTo>
                          <a:pt x="42407" y="243"/>
                        </a:moveTo>
                        <a:lnTo>
                          <a:pt x="74" y="243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75CC6A98-9508-1310-14F7-917BB0D7C44B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66" y="3655440"/>
                    <a:ext cx="532518" cy="33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67.0</a:t>
                    </a:r>
                  </a:p>
                </p:txBody>
              </p:sp>
            </p:grpSp>
            <p:grpSp>
              <p:nvGrpSpPr>
                <p:cNvPr id="155" name="Graphic 781">
                  <a:extLst>
                    <a:ext uri="{FF2B5EF4-FFF2-40B4-BE49-F238E27FC236}">
                      <a16:creationId xmlns:a16="http://schemas.microsoft.com/office/drawing/2014/main" id="{4C6E6867-1A7B-E068-BE03-94670A53AE98}"/>
                    </a:ext>
                  </a:extLst>
                </p:cNvPr>
                <p:cNvGrpSpPr/>
                <p:nvPr/>
              </p:nvGrpSpPr>
              <p:grpSpPr>
                <a:xfrm>
                  <a:off x="427566" y="3108390"/>
                  <a:ext cx="5797943" cy="339528"/>
                  <a:chOff x="427566" y="3108390"/>
                  <a:chExt cx="5797943" cy="339528"/>
                </a:xfrm>
              </p:grpSpPr>
              <p:sp>
                <p:nvSpPr>
                  <p:cNvPr id="173" name="Freeform: Shape 172">
                    <a:extLst>
                      <a:ext uri="{FF2B5EF4-FFF2-40B4-BE49-F238E27FC236}">
                        <a16:creationId xmlns:a16="http://schemas.microsoft.com/office/drawing/2014/main" id="{B44A22F3-7FAB-2D84-0128-5BBF265C9980}"/>
                      </a:ext>
                    </a:extLst>
                  </p:cNvPr>
                  <p:cNvSpPr/>
                  <p:nvPr/>
                </p:nvSpPr>
                <p:spPr>
                  <a:xfrm>
                    <a:off x="893959" y="3213635"/>
                    <a:ext cx="5331550" cy="12095"/>
                  </a:xfrm>
                  <a:custGeom>
                    <a:avLst/>
                    <a:gdLst>
                      <a:gd name="connsiteX0" fmla="*/ 0 w 5331550"/>
                      <a:gd name="connsiteY0" fmla="*/ 0 h 12095"/>
                      <a:gd name="connsiteX1" fmla="*/ 5331551 w 5331550"/>
                      <a:gd name="connsiteY1" fmla="*/ 0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31550" h="12095">
                        <a:moveTo>
                          <a:pt x="0" y="0"/>
                        </a:moveTo>
                        <a:lnTo>
                          <a:pt x="5331551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74" name="Freeform: Shape 173">
                    <a:extLst>
                      <a:ext uri="{FF2B5EF4-FFF2-40B4-BE49-F238E27FC236}">
                        <a16:creationId xmlns:a16="http://schemas.microsoft.com/office/drawing/2014/main" id="{C90A5C56-3BFD-3E06-C2B0-B65330AF64FF}"/>
                      </a:ext>
                    </a:extLst>
                  </p:cNvPr>
                  <p:cNvSpPr/>
                  <p:nvPr/>
                </p:nvSpPr>
                <p:spPr>
                  <a:xfrm>
                    <a:off x="851625" y="3213635"/>
                    <a:ext cx="42333" cy="12095"/>
                  </a:xfrm>
                  <a:custGeom>
                    <a:avLst/>
                    <a:gdLst>
                      <a:gd name="connsiteX0" fmla="*/ 42407 w 42333"/>
                      <a:gd name="connsiteY0" fmla="*/ 198 h 12095"/>
                      <a:gd name="connsiteX1" fmla="*/ 74 w 42333"/>
                      <a:gd name="connsiteY1" fmla="*/ 198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333" h="12095">
                        <a:moveTo>
                          <a:pt x="42407" y="198"/>
                        </a:moveTo>
                        <a:lnTo>
                          <a:pt x="74" y="198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EF700107-DC51-405D-099F-0EC8E80D7767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66" y="3108390"/>
                    <a:ext cx="532518" cy="33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67.5</a:t>
                    </a:r>
                  </a:p>
                </p:txBody>
              </p:sp>
            </p:grpSp>
            <p:grpSp>
              <p:nvGrpSpPr>
                <p:cNvPr id="156" name="Graphic 781">
                  <a:extLst>
                    <a:ext uri="{FF2B5EF4-FFF2-40B4-BE49-F238E27FC236}">
                      <a16:creationId xmlns:a16="http://schemas.microsoft.com/office/drawing/2014/main" id="{E6AA1FD0-624C-3D45-6F78-85BD78A1914D}"/>
                    </a:ext>
                  </a:extLst>
                </p:cNvPr>
                <p:cNvGrpSpPr/>
                <p:nvPr/>
              </p:nvGrpSpPr>
              <p:grpSpPr>
                <a:xfrm>
                  <a:off x="427566" y="2561340"/>
                  <a:ext cx="5797943" cy="339528"/>
                  <a:chOff x="427566" y="2561340"/>
                  <a:chExt cx="5797943" cy="339528"/>
                </a:xfrm>
              </p:grpSpPr>
              <p:sp>
                <p:nvSpPr>
                  <p:cNvPr id="170" name="Freeform: Shape 169">
                    <a:extLst>
                      <a:ext uri="{FF2B5EF4-FFF2-40B4-BE49-F238E27FC236}">
                        <a16:creationId xmlns:a16="http://schemas.microsoft.com/office/drawing/2014/main" id="{8411FDFF-4C91-D27F-F9F0-DCE8B7D11ACC}"/>
                      </a:ext>
                    </a:extLst>
                  </p:cNvPr>
                  <p:cNvSpPr/>
                  <p:nvPr/>
                </p:nvSpPr>
                <p:spPr>
                  <a:xfrm>
                    <a:off x="893959" y="2666584"/>
                    <a:ext cx="5331550" cy="12095"/>
                  </a:xfrm>
                  <a:custGeom>
                    <a:avLst/>
                    <a:gdLst>
                      <a:gd name="connsiteX0" fmla="*/ 0 w 5331550"/>
                      <a:gd name="connsiteY0" fmla="*/ 0 h 12095"/>
                      <a:gd name="connsiteX1" fmla="*/ 5331551 w 5331550"/>
                      <a:gd name="connsiteY1" fmla="*/ 0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31550" h="12095">
                        <a:moveTo>
                          <a:pt x="0" y="0"/>
                        </a:moveTo>
                        <a:lnTo>
                          <a:pt x="5331551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C4817815-9839-33E3-84F9-B3E6D2FEA758}"/>
                      </a:ext>
                    </a:extLst>
                  </p:cNvPr>
                  <p:cNvSpPr/>
                  <p:nvPr/>
                </p:nvSpPr>
                <p:spPr>
                  <a:xfrm>
                    <a:off x="851625" y="2666584"/>
                    <a:ext cx="42333" cy="12095"/>
                  </a:xfrm>
                  <a:custGeom>
                    <a:avLst/>
                    <a:gdLst>
                      <a:gd name="connsiteX0" fmla="*/ 42407 w 42333"/>
                      <a:gd name="connsiteY0" fmla="*/ 153 h 12095"/>
                      <a:gd name="connsiteX1" fmla="*/ 74 w 42333"/>
                      <a:gd name="connsiteY1" fmla="*/ 153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333" h="12095">
                        <a:moveTo>
                          <a:pt x="42407" y="153"/>
                        </a:moveTo>
                        <a:lnTo>
                          <a:pt x="74" y="153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D2D8F916-1323-9221-AB6C-26268327EBD3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66" y="2561340"/>
                    <a:ext cx="532518" cy="33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68.0</a:t>
                    </a:r>
                  </a:p>
                </p:txBody>
              </p:sp>
            </p:grpSp>
            <p:grpSp>
              <p:nvGrpSpPr>
                <p:cNvPr id="157" name="Graphic 781">
                  <a:extLst>
                    <a:ext uri="{FF2B5EF4-FFF2-40B4-BE49-F238E27FC236}">
                      <a16:creationId xmlns:a16="http://schemas.microsoft.com/office/drawing/2014/main" id="{BF3BE93C-0E66-9FB1-3EA4-9E8E50F7BC03}"/>
                    </a:ext>
                  </a:extLst>
                </p:cNvPr>
                <p:cNvGrpSpPr/>
                <p:nvPr/>
              </p:nvGrpSpPr>
              <p:grpSpPr>
                <a:xfrm>
                  <a:off x="427566" y="2014289"/>
                  <a:ext cx="5797943" cy="339528"/>
                  <a:chOff x="427566" y="2014289"/>
                  <a:chExt cx="5797943" cy="339528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E3DE78B9-6359-96E1-DC9F-D29C9B0449E4}"/>
                      </a:ext>
                    </a:extLst>
                  </p:cNvPr>
                  <p:cNvSpPr/>
                  <p:nvPr/>
                </p:nvSpPr>
                <p:spPr>
                  <a:xfrm>
                    <a:off x="893959" y="2119534"/>
                    <a:ext cx="5331550" cy="12095"/>
                  </a:xfrm>
                  <a:custGeom>
                    <a:avLst/>
                    <a:gdLst>
                      <a:gd name="connsiteX0" fmla="*/ 0 w 5331550"/>
                      <a:gd name="connsiteY0" fmla="*/ 0 h 12095"/>
                      <a:gd name="connsiteX1" fmla="*/ 5331551 w 5331550"/>
                      <a:gd name="connsiteY1" fmla="*/ 0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31550" h="12095">
                        <a:moveTo>
                          <a:pt x="0" y="0"/>
                        </a:moveTo>
                        <a:lnTo>
                          <a:pt x="5331551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B1743D43-443A-FCB5-C9AF-0158D024426A}"/>
                      </a:ext>
                    </a:extLst>
                  </p:cNvPr>
                  <p:cNvSpPr/>
                  <p:nvPr/>
                </p:nvSpPr>
                <p:spPr>
                  <a:xfrm>
                    <a:off x="851625" y="2119534"/>
                    <a:ext cx="42333" cy="12095"/>
                  </a:xfrm>
                  <a:custGeom>
                    <a:avLst/>
                    <a:gdLst>
                      <a:gd name="connsiteX0" fmla="*/ 42407 w 42333"/>
                      <a:gd name="connsiteY0" fmla="*/ 108 h 12095"/>
                      <a:gd name="connsiteX1" fmla="*/ 74 w 42333"/>
                      <a:gd name="connsiteY1" fmla="*/ 108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333" h="12095">
                        <a:moveTo>
                          <a:pt x="42407" y="108"/>
                        </a:moveTo>
                        <a:lnTo>
                          <a:pt x="74" y="108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CF213117-2D59-F58B-DEDA-6E4DBA72CA21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66" y="2014289"/>
                    <a:ext cx="532518" cy="33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68.5</a:t>
                    </a:r>
                  </a:p>
                </p:txBody>
              </p:sp>
            </p:grpSp>
            <p:grpSp>
              <p:nvGrpSpPr>
                <p:cNvPr id="158" name="Graphic 781">
                  <a:extLst>
                    <a:ext uri="{FF2B5EF4-FFF2-40B4-BE49-F238E27FC236}">
                      <a16:creationId xmlns:a16="http://schemas.microsoft.com/office/drawing/2014/main" id="{A917B60D-462A-BAB8-D256-E3782BD19AF6}"/>
                    </a:ext>
                  </a:extLst>
                </p:cNvPr>
                <p:cNvGrpSpPr/>
                <p:nvPr/>
              </p:nvGrpSpPr>
              <p:grpSpPr>
                <a:xfrm>
                  <a:off x="427566" y="1467239"/>
                  <a:ext cx="5797943" cy="339528"/>
                  <a:chOff x="427566" y="1467239"/>
                  <a:chExt cx="5797943" cy="339528"/>
                </a:xfrm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A44FD4C8-8C41-F85E-BD37-B9557C90B422}"/>
                      </a:ext>
                    </a:extLst>
                  </p:cNvPr>
                  <p:cNvSpPr/>
                  <p:nvPr/>
                </p:nvSpPr>
                <p:spPr>
                  <a:xfrm>
                    <a:off x="893959" y="1572484"/>
                    <a:ext cx="5331550" cy="12095"/>
                  </a:xfrm>
                  <a:custGeom>
                    <a:avLst/>
                    <a:gdLst>
                      <a:gd name="connsiteX0" fmla="*/ 0 w 5331550"/>
                      <a:gd name="connsiteY0" fmla="*/ 0 h 12095"/>
                      <a:gd name="connsiteX1" fmla="*/ 5331551 w 5331550"/>
                      <a:gd name="connsiteY1" fmla="*/ 0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31550" h="12095">
                        <a:moveTo>
                          <a:pt x="0" y="0"/>
                        </a:moveTo>
                        <a:lnTo>
                          <a:pt x="5331551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919D0B45-2A61-7861-DB93-7B4E34B15D28}"/>
                      </a:ext>
                    </a:extLst>
                  </p:cNvPr>
                  <p:cNvSpPr/>
                  <p:nvPr/>
                </p:nvSpPr>
                <p:spPr>
                  <a:xfrm>
                    <a:off x="851625" y="1572484"/>
                    <a:ext cx="42333" cy="12095"/>
                  </a:xfrm>
                  <a:custGeom>
                    <a:avLst/>
                    <a:gdLst>
                      <a:gd name="connsiteX0" fmla="*/ 42407 w 42333"/>
                      <a:gd name="connsiteY0" fmla="*/ 63 h 12095"/>
                      <a:gd name="connsiteX1" fmla="*/ 74 w 42333"/>
                      <a:gd name="connsiteY1" fmla="*/ 63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333" h="12095">
                        <a:moveTo>
                          <a:pt x="42407" y="63"/>
                        </a:moveTo>
                        <a:lnTo>
                          <a:pt x="74" y="63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0353BDF-7F11-4103-CE7A-60A42E152986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66" y="1467239"/>
                    <a:ext cx="532518" cy="33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69.0</a:t>
                    </a:r>
                  </a:p>
                </p:txBody>
              </p:sp>
            </p:grpSp>
            <p:grpSp>
              <p:nvGrpSpPr>
                <p:cNvPr id="159" name="Graphic 781">
                  <a:extLst>
                    <a:ext uri="{FF2B5EF4-FFF2-40B4-BE49-F238E27FC236}">
                      <a16:creationId xmlns:a16="http://schemas.microsoft.com/office/drawing/2014/main" id="{7E192504-5F8C-D20D-6CEC-77316AF7ED6F}"/>
                    </a:ext>
                  </a:extLst>
                </p:cNvPr>
                <p:cNvGrpSpPr/>
                <p:nvPr/>
              </p:nvGrpSpPr>
              <p:grpSpPr>
                <a:xfrm>
                  <a:off x="427566" y="920189"/>
                  <a:ext cx="5797943" cy="339528"/>
                  <a:chOff x="427566" y="920189"/>
                  <a:chExt cx="5797943" cy="339528"/>
                </a:xfrm>
              </p:grpSpPr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67856419-3B58-8C08-C145-54AB2637E555}"/>
                      </a:ext>
                    </a:extLst>
                  </p:cNvPr>
                  <p:cNvSpPr/>
                  <p:nvPr/>
                </p:nvSpPr>
                <p:spPr>
                  <a:xfrm>
                    <a:off x="893959" y="1025433"/>
                    <a:ext cx="5331550" cy="12095"/>
                  </a:xfrm>
                  <a:custGeom>
                    <a:avLst/>
                    <a:gdLst>
                      <a:gd name="connsiteX0" fmla="*/ 0 w 5331550"/>
                      <a:gd name="connsiteY0" fmla="*/ 0 h 12095"/>
                      <a:gd name="connsiteX1" fmla="*/ 5331551 w 5331550"/>
                      <a:gd name="connsiteY1" fmla="*/ 0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31550" h="12095">
                        <a:moveTo>
                          <a:pt x="0" y="0"/>
                        </a:moveTo>
                        <a:lnTo>
                          <a:pt x="5331551" y="0"/>
                        </a:lnTo>
                      </a:path>
                    </a:pathLst>
                  </a:custGeom>
                  <a:noFill/>
                  <a:ln w="9676" cap="sq">
                    <a:solidFill>
                      <a:srgbClr val="B0B0B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D817278F-7D19-63A7-B98B-37383ABDE162}"/>
                      </a:ext>
                    </a:extLst>
                  </p:cNvPr>
                  <p:cNvSpPr/>
                  <p:nvPr/>
                </p:nvSpPr>
                <p:spPr>
                  <a:xfrm>
                    <a:off x="851625" y="1025433"/>
                    <a:ext cx="42333" cy="12095"/>
                  </a:xfrm>
                  <a:custGeom>
                    <a:avLst/>
                    <a:gdLst>
                      <a:gd name="connsiteX0" fmla="*/ 42407 w 42333"/>
                      <a:gd name="connsiteY0" fmla="*/ 17 h 12095"/>
                      <a:gd name="connsiteX1" fmla="*/ 74 w 42333"/>
                      <a:gd name="connsiteY1" fmla="*/ 17 h 12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333" h="12095">
                        <a:moveTo>
                          <a:pt x="42407" y="17"/>
                        </a:moveTo>
                        <a:lnTo>
                          <a:pt x="74" y="17"/>
                        </a:lnTo>
                      </a:path>
                    </a:pathLst>
                  </a:custGeom>
                  <a:solidFill>
                    <a:srgbClr val="000000"/>
                  </a:solidFill>
                  <a:ln w="9676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0E310956-A55D-2943-A072-BE9946D53CB2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66" y="920189"/>
                    <a:ext cx="532518" cy="3395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sz="1400" spc="0" baseline="0">
                        <a:ln/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69.5</a:t>
                    </a:r>
                  </a:p>
                </p:txBody>
              </p:sp>
            </p:grp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4421254E-7399-8B30-E642-48553802C785}"/>
                    </a:ext>
                  </a:extLst>
                </p:cNvPr>
                <p:cNvSpPr txBox="1"/>
                <p:nvPr/>
              </p:nvSpPr>
              <p:spPr>
                <a:xfrm rot="16200000">
                  <a:off x="-1287537" y="2786221"/>
                  <a:ext cx="305785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400" spc="0" baseline="0">
                      <a:ln/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Best Average Task Performance</a:t>
                  </a:r>
                </a:p>
              </p:txBody>
            </p:sp>
          </p:grpSp>
          <p:grpSp>
            <p:nvGrpSpPr>
              <p:cNvPr id="27" name="Graphic 781">
                <a:extLst>
                  <a:ext uri="{FF2B5EF4-FFF2-40B4-BE49-F238E27FC236}">
                    <a16:creationId xmlns:a16="http://schemas.microsoft.com/office/drawing/2014/main" id="{5E9792E9-5C28-F2C5-0DBF-D6E3C2999940}"/>
                  </a:ext>
                </a:extLst>
              </p:cNvPr>
              <p:cNvGrpSpPr/>
              <p:nvPr/>
            </p:nvGrpSpPr>
            <p:grpSpPr>
              <a:xfrm>
                <a:off x="833482" y="1369774"/>
                <a:ext cx="4563911" cy="3239139"/>
                <a:chOff x="833482" y="1369774"/>
                <a:chExt cx="4563911" cy="3239139"/>
              </a:xfrm>
            </p:grpSpPr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692ED8FC-E3A1-08DC-B7F1-E61C373150C4}"/>
                    </a:ext>
                  </a:extLst>
                </p:cNvPr>
                <p:cNvSpPr/>
                <p:nvPr/>
              </p:nvSpPr>
              <p:spPr>
                <a:xfrm>
                  <a:off x="893959" y="1430250"/>
                  <a:ext cx="4442958" cy="3118187"/>
                </a:xfrm>
                <a:custGeom>
                  <a:avLst/>
                  <a:gdLst>
                    <a:gd name="connsiteX0" fmla="*/ 0 w 4442958"/>
                    <a:gd name="connsiteY0" fmla="*/ 3118187 h 3118187"/>
                    <a:gd name="connsiteX1" fmla="*/ 888592 w 4442958"/>
                    <a:gd name="connsiteY1" fmla="*/ 2505491 h 3118187"/>
                    <a:gd name="connsiteX2" fmla="*/ 1777184 w 4442958"/>
                    <a:gd name="connsiteY2" fmla="*/ 448581 h 3118187"/>
                    <a:gd name="connsiteX3" fmla="*/ 2665775 w 4442958"/>
                    <a:gd name="connsiteY3" fmla="*/ 76587 h 3118187"/>
                    <a:gd name="connsiteX4" fmla="*/ 3554367 w 4442958"/>
                    <a:gd name="connsiteY4" fmla="*/ 76587 h 3118187"/>
                    <a:gd name="connsiteX5" fmla="*/ 4442959 w 4442958"/>
                    <a:gd name="connsiteY5" fmla="*/ 0 h 3118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958" h="3118187">
                      <a:moveTo>
                        <a:pt x="0" y="3118187"/>
                      </a:moveTo>
                      <a:lnTo>
                        <a:pt x="888592" y="2505491"/>
                      </a:lnTo>
                      <a:lnTo>
                        <a:pt x="1777184" y="448581"/>
                      </a:lnTo>
                      <a:lnTo>
                        <a:pt x="2665775" y="76587"/>
                      </a:lnTo>
                      <a:lnTo>
                        <a:pt x="3554367" y="76587"/>
                      </a:lnTo>
                      <a:lnTo>
                        <a:pt x="4442959" y="0"/>
                      </a:lnTo>
                    </a:path>
                  </a:pathLst>
                </a:custGeom>
                <a:noFill/>
                <a:ln w="120952" cap="sq">
                  <a:solidFill>
                    <a:srgbClr val="1E90FF">
                      <a:alpha val="3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400"/>
                </a:p>
              </p:txBody>
            </p:sp>
            <p:grpSp>
              <p:nvGrpSpPr>
                <p:cNvPr id="139" name="Graphic 781">
                  <a:extLst>
                    <a:ext uri="{FF2B5EF4-FFF2-40B4-BE49-F238E27FC236}">
                      <a16:creationId xmlns:a16="http://schemas.microsoft.com/office/drawing/2014/main" id="{36C6169C-EC68-F973-01D8-29147F56C578}"/>
                    </a:ext>
                  </a:extLst>
                </p:cNvPr>
                <p:cNvGrpSpPr/>
                <p:nvPr/>
              </p:nvGrpSpPr>
              <p:grpSpPr>
                <a:xfrm>
                  <a:off x="833482" y="1369774"/>
                  <a:ext cx="4563911" cy="3239139"/>
                  <a:chOff x="833482" y="1369774"/>
                  <a:chExt cx="4563911" cy="3239139"/>
                </a:xfrm>
              </p:grpSpPr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303D5816-3D0F-97B2-341A-6E538B287D6D}"/>
                      </a:ext>
                    </a:extLst>
                  </p:cNvPr>
                  <p:cNvSpPr/>
                  <p:nvPr/>
                </p:nvSpPr>
                <p:spPr>
                  <a:xfrm>
                    <a:off x="833482" y="4487961"/>
                    <a:ext cx="120952" cy="120952"/>
                  </a:xfrm>
                  <a:custGeom>
                    <a:avLst/>
                    <a:gdLst>
                      <a:gd name="connsiteX0" fmla="*/ 60550 w 120952"/>
                      <a:gd name="connsiteY0" fmla="*/ 121261 h 120952"/>
                      <a:gd name="connsiteX1" fmla="*/ 103313 w 120952"/>
                      <a:gd name="connsiteY1" fmla="*/ 103548 h 120952"/>
                      <a:gd name="connsiteX2" fmla="*/ 121026 w 120952"/>
                      <a:gd name="connsiteY2" fmla="*/ 60785 h 120952"/>
                      <a:gd name="connsiteX3" fmla="*/ 103313 w 120952"/>
                      <a:gd name="connsiteY3" fmla="*/ 18022 h 120952"/>
                      <a:gd name="connsiteX4" fmla="*/ 60550 w 120952"/>
                      <a:gd name="connsiteY4" fmla="*/ 309 h 120952"/>
                      <a:gd name="connsiteX5" fmla="*/ 17787 w 120952"/>
                      <a:gd name="connsiteY5" fmla="*/ 18022 h 120952"/>
                      <a:gd name="connsiteX6" fmla="*/ 74 w 120952"/>
                      <a:gd name="connsiteY6" fmla="*/ 60785 h 120952"/>
                      <a:gd name="connsiteX7" fmla="*/ 17787 w 120952"/>
                      <a:gd name="connsiteY7" fmla="*/ 103548 h 120952"/>
                      <a:gd name="connsiteX8" fmla="*/ 60550 w 120952"/>
                      <a:gd name="connsiteY8" fmla="*/ 121261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550" y="121261"/>
                        </a:moveTo>
                        <a:cubicBezTo>
                          <a:pt x="76589" y="121261"/>
                          <a:pt x="91972" y="114889"/>
                          <a:pt x="103313" y="103548"/>
                        </a:cubicBezTo>
                        <a:cubicBezTo>
                          <a:pt x="114654" y="92207"/>
                          <a:pt x="121026" y="76823"/>
                          <a:pt x="121026" y="60785"/>
                        </a:cubicBezTo>
                        <a:cubicBezTo>
                          <a:pt x="121026" y="44746"/>
                          <a:pt x="114654" y="29363"/>
                          <a:pt x="103313" y="18022"/>
                        </a:cubicBezTo>
                        <a:cubicBezTo>
                          <a:pt x="91972" y="6681"/>
                          <a:pt x="76589" y="309"/>
                          <a:pt x="60550" y="309"/>
                        </a:cubicBezTo>
                        <a:cubicBezTo>
                          <a:pt x="44512" y="309"/>
                          <a:pt x="29128" y="6681"/>
                          <a:pt x="17787" y="18022"/>
                        </a:cubicBezTo>
                        <a:cubicBezTo>
                          <a:pt x="6446" y="29363"/>
                          <a:pt x="74" y="44746"/>
                          <a:pt x="74" y="60785"/>
                        </a:cubicBezTo>
                        <a:cubicBezTo>
                          <a:pt x="74" y="76823"/>
                          <a:pt x="6446" y="92207"/>
                          <a:pt x="17787" y="103548"/>
                        </a:cubicBezTo>
                        <a:cubicBezTo>
                          <a:pt x="29128" y="114889"/>
                          <a:pt x="44512" y="121261"/>
                          <a:pt x="60550" y="121261"/>
                        </a:cubicBezTo>
                        <a:close/>
                      </a:path>
                    </a:pathLst>
                  </a:custGeom>
                  <a:solidFill>
                    <a:srgbClr val="1E90FF">
                      <a:alpha val="30000"/>
                    </a:srgbClr>
                  </a:solidFill>
                  <a:ln w="12095" cap="flat">
                    <a:solidFill>
                      <a:srgbClr val="1E90FF">
                        <a:alpha val="3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E447BCB1-034D-3F9F-ECC8-C046C7E79B54}"/>
                      </a:ext>
                    </a:extLst>
                  </p:cNvPr>
                  <p:cNvSpPr/>
                  <p:nvPr/>
                </p:nvSpPr>
                <p:spPr>
                  <a:xfrm>
                    <a:off x="1722074" y="3875265"/>
                    <a:ext cx="120952" cy="120952"/>
                  </a:xfrm>
                  <a:custGeom>
                    <a:avLst/>
                    <a:gdLst>
                      <a:gd name="connsiteX0" fmla="*/ 60624 w 120952"/>
                      <a:gd name="connsiteY0" fmla="*/ 121210 h 120952"/>
                      <a:gd name="connsiteX1" fmla="*/ 103387 w 120952"/>
                      <a:gd name="connsiteY1" fmla="*/ 103497 h 120952"/>
                      <a:gd name="connsiteX2" fmla="*/ 121100 w 120952"/>
                      <a:gd name="connsiteY2" fmla="*/ 60734 h 120952"/>
                      <a:gd name="connsiteX3" fmla="*/ 103387 w 120952"/>
                      <a:gd name="connsiteY3" fmla="*/ 17971 h 120952"/>
                      <a:gd name="connsiteX4" fmla="*/ 60624 w 120952"/>
                      <a:gd name="connsiteY4" fmla="*/ 258 h 120952"/>
                      <a:gd name="connsiteX5" fmla="*/ 17860 w 120952"/>
                      <a:gd name="connsiteY5" fmla="*/ 17971 h 120952"/>
                      <a:gd name="connsiteX6" fmla="*/ 147 w 120952"/>
                      <a:gd name="connsiteY6" fmla="*/ 60734 h 120952"/>
                      <a:gd name="connsiteX7" fmla="*/ 17860 w 120952"/>
                      <a:gd name="connsiteY7" fmla="*/ 103497 h 120952"/>
                      <a:gd name="connsiteX8" fmla="*/ 60624 w 120952"/>
                      <a:gd name="connsiteY8" fmla="*/ 12121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624" y="121210"/>
                        </a:moveTo>
                        <a:cubicBezTo>
                          <a:pt x="76662" y="121210"/>
                          <a:pt x="92046" y="114838"/>
                          <a:pt x="103387" y="103497"/>
                        </a:cubicBezTo>
                        <a:cubicBezTo>
                          <a:pt x="114728" y="92156"/>
                          <a:pt x="121100" y="76773"/>
                          <a:pt x="121100" y="60734"/>
                        </a:cubicBezTo>
                        <a:cubicBezTo>
                          <a:pt x="121100" y="44696"/>
                          <a:pt x="114728" y="29312"/>
                          <a:pt x="103387" y="17971"/>
                        </a:cubicBezTo>
                        <a:cubicBezTo>
                          <a:pt x="92046" y="6630"/>
                          <a:pt x="76662" y="258"/>
                          <a:pt x="60624" y="258"/>
                        </a:cubicBezTo>
                        <a:cubicBezTo>
                          <a:pt x="44585" y="258"/>
                          <a:pt x="29201" y="6630"/>
                          <a:pt x="17860" y="17971"/>
                        </a:cubicBezTo>
                        <a:cubicBezTo>
                          <a:pt x="6520" y="29312"/>
                          <a:pt x="147" y="44696"/>
                          <a:pt x="147" y="60734"/>
                        </a:cubicBezTo>
                        <a:cubicBezTo>
                          <a:pt x="147" y="76773"/>
                          <a:pt x="6520" y="92156"/>
                          <a:pt x="17860" y="103497"/>
                        </a:cubicBezTo>
                        <a:cubicBezTo>
                          <a:pt x="29201" y="114838"/>
                          <a:pt x="44585" y="121210"/>
                          <a:pt x="60624" y="121210"/>
                        </a:cubicBezTo>
                        <a:close/>
                      </a:path>
                    </a:pathLst>
                  </a:custGeom>
                  <a:solidFill>
                    <a:srgbClr val="1E90FF">
                      <a:alpha val="30000"/>
                    </a:srgbClr>
                  </a:solidFill>
                  <a:ln w="12095" cap="flat">
                    <a:solidFill>
                      <a:srgbClr val="1E90FF">
                        <a:alpha val="3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8548C47A-4797-E199-EBDD-8A10F7F115AD}"/>
                      </a:ext>
                    </a:extLst>
                  </p:cNvPr>
                  <p:cNvSpPr/>
                  <p:nvPr/>
                </p:nvSpPr>
                <p:spPr>
                  <a:xfrm>
                    <a:off x="2610666" y="1818356"/>
                    <a:ext cx="120952" cy="120952"/>
                  </a:xfrm>
                  <a:custGeom>
                    <a:avLst/>
                    <a:gdLst>
                      <a:gd name="connsiteX0" fmla="*/ 60697 w 120952"/>
                      <a:gd name="connsiteY0" fmla="*/ 121040 h 120952"/>
                      <a:gd name="connsiteX1" fmla="*/ 103460 w 120952"/>
                      <a:gd name="connsiteY1" fmla="*/ 103327 h 120952"/>
                      <a:gd name="connsiteX2" fmla="*/ 121173 w 120952"/>
                      <a:gd name="connsiteY2" fmla="*/ 60564 h 120952"/>
                      <a:gd name="connsiteX3" fmla="*/ 103460 w 120952"/>
                      <a:gd name="connsiteY3" fmla="*/ 17801 h 120952"/>
                      <a:gd name="connsiteX4" fmla="*/ 60697 w 120952"/>
                      <a:gd name="connsiteY4" fmla="*/ 88 h 120952"/>
                      <a:gd name="connsiteX5" fmla="*/ 17934 w 120952"/>
                      <a:gd name="connsiteY5" fmla="*/ 17801 h 120952"/>
                      <a:gd name="connsiteX6" fmla="*/ 221 w 120952"/>
                      <a:gd name="connsiteY6" fmla="*/ 60564 h 120952"/>
                      <a:gd name="connsiteX7" fmla="*/ 17934 w 120952"/>
                      <a:gd name="connsiteY7" fmla="*/ 103327 h 120952"/>
                      <a:gd name="connsiteX8" fmla="*/ 60697 w 120952"/>
                      <a:gd name="connsiteY8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697" y="121040"/>
                        </a:moveTo>
                        <a:cubicBezTo>
                          <a:pt x="76736" y="121040"/>
                          <a:pt x="92119" y="114668"/>
                          <a:pt x="103460" y="103327"/>
                        </a:cubicBezTo>
                        <a:cubicBezTo>
                          <a:pt x="114801" y="91986"/>
                          <a:pt x="121173" y="76603"/>
                          <a:pt x="121173" y="60564"/>
                        </a:cubicBezTo>
                        <a:cubicBezTo>
                          <a:pt x="121173" y="44526"/>
                          <a:pt x="114801" y="29142"/>
                          <a:pt x="103460" y="17801"/>
                        </a:cubicBezTo>
                        <a:cubicBezTo>
                          <a:pt x="92119" y="6460"/>
                          <a:pt x="76736" y="88"/>
                          <a:pt x="60697" y="88"/>
                        </a:cubicBezTo>
                        <a:cubicBezTo>
                          <a:pt x="44659" y="88"/>
                          <a:pt x="29275" y="6460"/>
                          <a:pt x="17934" y="17801"/>
                        </a:cubicBezTo>
                        <a:cubicBezTo>
                          <a:pt x="6593" y="29142"/>
                          <a:pt x="221" y="44526"/>
                          <a:pt x="221" y="60564"/>
                        </a:cubicBezTo>
                        <a:cubicBezTo>
                          <a:pt x="221" y="76603"/>
                          <a:pt x="6593" y="91986"/>
                          <a:pt x="17934" y="103327"/>
                        </a:cubicBezTo>
                        <a:cubicBezTo>
                          <a:pt x="29275" y="114668"/>
                          <a:pt x="44659" y="121040"/>
                          <a:pt x="60697" y="121040"/>
                        </a:cubicBezTo>
                        <a:close/>
                      </a:path>
                    </a:pathLst>
                  </a:custGeom>
                  <a:solidFill>
                    <a:srgbClr val="1E90FF">
                      <a:alpha val="30000"/>
                    </a:srgbClr>
                  </a:solidFill>
                  <a:ln w="12095" cap="flat">
                    <a:solidFill>
                      <a:srgbClr val="1E90FF">
                        <a:alpha val="3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9DD1FF3B-2369-58A2-F731-046F0192DCFD}"/>
                      </a:ext>
                    </a:extLst>
                  </p:cNvPr>
                  <p:cNvSpPr/>
                  <p:nvPr/>
                </p:nvSpPr>
                <p:spPr>
                  <a:xfrm>
                    <a:off x="3499258" y="1446361"/>
                    <a:ext cx="120952" cy="120952"/>
                  </a:xfrm>
                  <a:custGeom>
                    <a:avLst/>
                    <a:gdLst>
                      <a:gd name="connsiteX0" fmla="*/ 60771 w 120952"/>
                      <a:gd name="connsiteY0" fmla="*/ 121009 h 120952"/>
                      <a:gd name="connsiteX1" fmla="*/ 103534 w 120952"/>
                      <a:gd name="connsiteY1" fmla="*/ 103296 h 120952"/>
                      <a:gd name="connsiteX2" fmla="*/ 121247 w 120952"/>
                      <a:gd name="connsiteY2" fmla="*/ 60533 h 120952"/>
                      <a:gd name="connsiteX3" fmla="*/ 103534 w 120952"/>
                      <a:gd name="connsiteY3" fmla="*/ 17770 h 120952"/>
                      <a:gd name="connsiteX4" fmla="*/ 60771 w 120952"/>
                      <a:gd name="connsiteY4" fmla="*/ 57 h 120952"/>
                      <a:gd name="connsiteX5" fmla="*/ 18007 w 120952"/>
                      <a:gd name="connsiteY5" fmla="*/ 17770 h 120952"/>
                      <a:gd name="connsiteX6" fmla="*/ 294 w 120952"/>
                      <a:gd name="connsiteY6" fmla="*/ 60533 h 120952"/>
                      <a:gd name="connsiteX7" fmla="*/ 18007 w 120952"/>
                      <a:gd name="connsiteY7" fmla="*/ 103296 h 120952"/>
                      <a:gd name="connsiteX8" fmla="*/ 60771 w 120952"/>
                      <a:gd name="connsiteY8" fmla="*/ 121009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771" y="121009"/>
                        </a:moveTo>
                        <a:cubicBezTo>
                          <a:pt x="76809" y="121009"/>
                          <a:pt x="92193" y="114637"/>
                          <a:pt x="103534" y="103296"/>
                        </a:cubicBezTo>
                        <a:cubicBezTo>
                          <a:pt x="114875" y="91955"/>
                          <a:pt x="121247" y="76572"/>
                          <a:pt x="121247" y="60533"/>
                        </a:cubicBezTo>
                        <a:cubicBezTo>
                          <a:pt x="121247" y="44495"/>
                          <a:pt x="114875" y="29111"/>
                          <a:pt x="103534" y="17770"/>
                        </a:cubicBezTo>
                        <a:cubicBezTo>
                          <a:pt x="92193" y="6429"/>
                          <a:pt x="76809" y="57"/>
                          <a:pt x="60771" y="57"/>
                        </a:cubicBezTo>
                        <a:cubicBezTo>
                          <a:pt x="44732" y="57"/>
                          <a:pt x="29348" y="6429"/>
                          <a:pt x="18007" y="17770"/>
                        </a:cubicBezTo>
                        <a:cubicBezTo>
                          <a:pt x="6666" y="29111"/>
                          <a:pt x="294" y="44495"/>
                          <a:pt x="294" y="60533"/>
                        </a:cubicBezTo>
                        <a:cubicBezTo>
                          <a:pt x="294" y="76572"/>
                          <a:pt x="6666" y="91955"/>
                          <a:pt x="18007" y="103296"/>
                        </a:cubicBezTo>
                        <a:cubicBezTo>
                          <a:pt x="29348" y="114637"/>
                          <a:pt x="44732" y="121009"/>
                          <a:pt x="60771" y="121009"/>
                        </a:cubicBezTo>
                        <a:close/>
                      </a:path>
                    </a:pathLst>
                  </a:custGeom>
                  <a:solidFill>
                    <a:srgbClr val="1E90FF">
                      <a:alpha val="30000"/>
                    </a:srgbClr>
                  </a:solidFill>
                  <a:ln w="12095" cap="flat">
                    <a:solidFill>
                      <a:srgbClr val="1E90FF">
                        <a:alpha val="3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C6531B1F-6217-5D91-E267-07876AF501D3}"/>
                      </a:ext>
                    </a:extLst>
                  </p:cNvPr>
                  <p:cNvSpPr/>
                  <p:nvPr/>
                </p:nvSpPr>
                <p:spPr>
                  <a:xfrm>
                    <a:off x="4387850" y="1446361"/>
                    <a:ext cx="120952" cy="120952"/>
                  </a:xfrm>
                  <a:custGeom>
                    <a:avLst/>
                    <a:gdLst>
                      <a:gd name="connsiteX0" fmla="*/ 60844 w 120952"/>
                      <a:gd name="connsiteY0" fmla="*/ 121009 h 120952"/>
                      <a:gd name="connsiteX1" fmla="*/ 103607 w 120952"/>
                      <a:gd name="connsiteY1" fmla="*/ 103296 h 120952"/>
                      <a:gd name="connsiteX2" fmla="*/ 121320 w 120952"/>
                      <a:gd name="connsiteY2" fmla="*/ 60533 h 120952"/>
                      <a:gd name="connsiteX3" fmla="*/ 103607 w 120952"/>
                      <a:gd name="connsiteY3" fmla="*/ 17770 h 120952"/>
                      <a:gd name="connsiteX4" fmla="*/ 60844 w 120952"/>
                      <a:gd name="connsiteY4" fmla="*/ 57 h 120952"/>
                      <a:gd name="connsiteX5" fmla="*/ 18081 w 120952"/>
                      <a:gd name="connsiteY5" fmla="*/ 17770 h 120952"/>
                      <a:gd name="connsiteX6" fmla="*/ 368 w 120952"/>
                      <a:gd name="connsiteY6" fmla="*/ 60533 h 120952"/>
                      <a:gd name="connsiteX7" fmla="*/ 18081 w 120952"/>
                      <a:gd name="connsiteY7" fmla="*/ 103296 h 120952"/>
                      <a:gd name="connsiteX8" fmla="*/ 60844 w 120952"/>
                      <a:gd name="connsiteY8" fmla="*/ 121009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844" y="121009"/>
                        </a:moveTo>
                        <a:cubicBezTo>
                          <a:pt x="76882" y="121009"/>
                          <a:pt x="92266" y="114637"/>
                          <a:pt x="103607" y="103296"/>
                        </a:cubicBezTo>
                        <a:cubicBezTo>
                          <a:pt x="114948" y="91955"/>
                          <a:pt x="121320" y="76572"/>
                          <a:pt x="121320" y="60533"/>
                        </a:cubicBezTo>
                        <a:cubicBezTo>
                          <a:pt x="121320" y="44495"/>
                          <a:pt x="114948" y="29111"/>
                          <a:pt x="103607" y="17770"/>
                        </a:cubicBezTo>
                        <a:cubicBezTo>
                          <a:pt x="92266" y="6429"/>
                          <a:pt x="76882" y="57"/>
                          <a:pt x="60844" y="57"/>
                        </a:cubicBezTo>
                        <a:cubicBezTo>
                          <a:pt x="44805" y="57"/>
                          <a:pt x="29422" y="6429"/>
                          <a:pt x="18081" y="17770"/>
                        </a:cubicBezTo>
                        <a:cubicBezTo>
                          <a:pt x="6740" y="29111"/>
                          <a:pt x="368" y="44495"/>
                          <a:pt x="368" y="60533"/>
                        </a:cubicBezTo>
                        <a:cubicBezTo>
                          <a:pt x="368" y="76572"/>
                          <a:pt x="6740" y="91955"/>
                          <a:pt x="18081" y="103296"/>
                        </a:cubicBezTo>
                        <a:cubicBezTo>
                          <a:pt x="29422" y="114637"/>
                          <a:pt x="44805" y="121009"/>
                          <a:pt x="60844" y="121009"/>
                        </a:cubicBezTo>
                        <a:close/>
                      </a:path>
                    </a:pathLst>
                  </a:custGeom>
                  <a:solidFill>
                    <a:srgbClr val="1E90FF">
                      <a:alpha val="30000"/>
                    </a:srgbClr>
                  </a:solidFill>
                  <a:ln w="12095" cap="flat">
                    <a:solidFill>
                      <a:srgbClr val="1E90FF">
                        <a:alpha val="3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835C40D1-7BED-01AE-268B-21BF40A6255E}"/>
                      </a:ext>
                    </a:extLst>
                  </p:cNvPr>
                  <p:cNvSpPr/>
                  <p:nvPr/>
                </p:nvSpPr>
                <p:spPr>
                  <a:xfrm>
                    <a:off x="5276441" y="1369774"/>
                    <a:ext cx="120952" cy="120952"/>
                  </a:xfrm>
                  <a:custGeom>
                    <a:avLst/>
                    <a:gdLst>
                      <a:gd name="connsiteX0" fmla="*/ 60917 w 120952"/>
                      <a:gd name="connsiteY0" fmla="*/ 121003 h 120952"/>
                      <a:gd name="connsiteX1" fmla="*/ 103681 w 120952"/>
                      <a:gd name="connsiteY1" fmla="*/ 103290 h 120952"/>
                      <a:gd name="connsiteX2" fmla="*/ 121394 w 120952"/>
                      <a:gd name="connsiteY2" fmla="*/ 60527 h 120952"/>
                      <a:gd name="connsiteX3" fmla="*/ 103681 w 120952"/>
                      <a:gd name="connsiteY3" fmla="*/ 17764 h 120952"/>
                      <a:gd name="connsiteX4" fmla="*/ 60917 w 120952"/>
                      <a:gd name="connsiteY4" fmla="*/ 51 h 120952"/>
                      <a:gd name="connsiteX5" fmla="*/ 18154 w 120952"/>
                      <a:gd name="connsiteY5" fmla="*/ 17764 h 120952"/>
                      <a:gd name="connsiteX6" fmla="*/ 441 w 120952"/>
                      <a:gd name="connsiteY6" fmla="*/ 60527 h 120952"/>
                      <a:gd name="connsiteX7" fmla="*/ 18154 w 120952"/>
                      <a:gd name="connsiteY7" fmla="*/ 103290 h 120952"/>
                      <a:gd name="connsiteX8" fmla="*/ 60917 w 120952"/>
                      <a:gd name="connsiteY8" fmla="*/ 121003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917" y="121003"/>
                        </a:moveTo>
                        <a:cubicBezTo>
                          <a:pt x="76956" y="121003"/>
                          <a:pt x="92340" y="114631"/>
                          <a:pt x="103681" y="103290"/>
                        </a:cubicBezTo>
                        <a:cubicBezTo>
                          <a:pt x="115021" y="91949"/>
                          <a:pt x="121394" y="76565"/>
                          <a:pt x="121394" y="60527"/>
                        </a:cubicBezTo>
                        <a:cubicBezTo>
                          <a:pt x="121394" y="44488"/>
                          <a:pt x="115021" y="29105"/>
                          <a:pt x="103681" y="17764"/>
                        </a:cubicBezTo>
                        <a:cubicBezTo>
                          <a:pt x="92340" y="6423"/>
                          <a:pt x="76956" y="51"/>
                          <a:pt x="60917" y="51"/>
                        </a:cubicBezTo>
                        <a:cubicBezTo>
                          <a:pt x="44879" y="51"/>
                          <a:pt x="29495" y="6423"/>
                          <a:pt x="18154" y="17764"/>
                        </a:cubicBezTo>
                        <a:cubicBezTo>
                          <a:pt x="6813" y="29105"/>
                          <a:pt x="441" y="44488"/>
                          <a:pt x="441" y="60527"/>
                        </a:cubicBezTo>
                        <a:cubicBezTo>
                          <a:pt x="441" y="76565"/>
                          <a:pt x="6813" y="91949"/>
                          <a:pt x="18154" y="103290"/>
                        </a:cubicBezTo>
                        <a:cubicBezTo>
                          <a:pt x="29495" y="114631"/>
                          <a:pt x="44879" y="121003"/>
                          <a:pt x="60917" y="121003"/>
                        </a:cubicBezTo>
                        <a:close/>
                      </a:path>
                    </a:pathLst>
                  </a:custGeom>
                  <a:solidFill>
                    <a:srgbClr val="1E90FF">
                      <a:alpha val="30000"/>
                    </a:srgbClr>
                  </a:solidFill>
                  <a:ln w="12095" cap="flat">
                    <a:solidFill>
                      <a:srgbClr val="1E90FF">
                        <a:alpha val="3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</p:grpSp>
          </p:grpSp>
          <p:grpSp>
            <p:nvGrpSpPr>
              <p:cNvPr id="28" name="Graphic 781">
                <a:extLst>
                  <a:ext uri="{FF2B5EF4-FFF2-40B4-BE49-F238E27FC236}">
                    <a16:creationId xmlns:a16="http://schemas.microsoft.com/office/drawing/2014/main" id="{9AAC09DF-97DE-3CA6-6238-26F40568C542}"/>
                  </a:ext>
                </a:extLst>
              </p:cNvPr>
              <p:cNvGrpSpPr/>
              <p:nvPr/>
            </p:nvGrpSpPr>
            <p:grpSpPr>
              <a:xfrm>
                <a:off x="833482" y="1818356"/>
                <a:ext cx="1898135" cy="2790558"/>
                <a:chOff x="833482" y="1818356"/>
                <a:chExt cx="1898135" cy="2790558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66371171-1AB8-868A-5530-A3CA22000A20}"/>
                    </a:ext>
                  </a:extLst>
                </p:cNvPr>
                <p:cNvSpPr/>
                <p:nvPr/>
              </p:nvSpPr>
              <p:spPr>
                <a:xfrm>
                  <a:off x="893959" y="1878832"/>
                  <a:ext cx="1777183" cy="2669605"/>
                </a:xfrm>
                <a:custGeom>
                  <a:avLst/>
                  <a:gdLst>
                    <a:gd name="connsiteX0" fmla="*/ 0 w 1777183"/>
                    <a:gd name="connsiteY0" fmla="*/ 2669606 h 2669605"/>
                    <a:gd name="connsiteX1" fmla="*/ 888592 w 1777183"/>
                    <a:gd name="connsiteY1" fmla="*/ 2056909 h 2669605"/>
                    <a:gd name="connsiteX2" fmla="*/ 1777184 w 1777183"/>
                    <a:gd name="connsiteY2" fmla="*/ 0 h 266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77183" h="2669605">
                      <a:moveTo>
                        <a:pt x="0" y="2669606"/>
                      </a:moveTo>
                      <a:lnTo>
                        <a:pt x="888592" y="2056909"/>
                      </a:lnTo>
                      <a:lnTo>
                        <a:pt x="1777184" y="0"/>
                      </a:lnTo>
                    </a:path>
                  </a:pathLst>
                </a:custGeom>
                <a:noFill/>
                <a:ln w="120952" cap="sq">
                  <a:solidFill>
                    <a:srgbClr val="FF0000">
                      <a:alpha val="30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400"/>
                </a:p>
              </p:txBody>
            </p:sp>
            <p:grpSp>
              <p:nvGrpSpPr>
                <p:cNvPr id="134" name="Graphic 781">
                  <a:extLst>
                    <a:ext uri="{FF2B5EF4-FFF2-40B4-BE49-F238E27FC236}">
                      <a16:creationId xmlns:a16="http://schemas.microsoft.com/office/drawing/2014/main" id="{4CF66EF0-4A55-2327-00AC-42740BB330CC}"/>
                    </a:ext>
                  </a:extLst>
                </p:cNvPr>
                <p:cNvGrpSpPr/>
                <p:nvPr/>
              </p:nvGrpSpPr>
              <p:grpSpPr>
                <a:xfrm>
                  <a:off x="833482" y="1818356"/>
                  <a:ext cx="1898135" cy="2790558"/>
                  <a:chOff x="833482" y="1818356"/>
                  <a:chExt cx="1898135" cy="2790558"/>
                </a:xfrm>
              </p:grpSpPr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74669F62-8DBE-384F-4AD8-79096123C888}"/>
                      </a:ext>
                    </a:extLst>
                  </p:cNvPr>
                  <p:cNvSpPr/>
                  <p:nvPr/>
                </p:nvSpPr>
                <p:spPr>
                  <a:xfrm>
                    <a:off x="833482" y="4487961"/>
                    <a:ext cx="120952" cy="120952"/>
                  </a:xfrm>
                  <a:custGeom>
                    <a:avLst/>
                    <a:gdLst>
                      <a:gd name="connsiteX0" fmla="*/ 60550 w 120952"/>
                      <a:gd name="connsiteY0" fmla="*/ 121261 h 120952"/>
                      <a:gd name="connsiteX1" fmla="*/ 103313 w 120952"/>
                      <a:gd name="connsiteY1" fmla="*/ 103548 h 120952"/>
                      <a:gd name="connsiteX2" fmla="*/ 121026 w 120952"/>
                      <a:gd name="connsiteY2" fmla="*/ 60785 h 120952"/>
                      <a:gd name="connsiteX3" fmla="*/ 103313 w 120952"/>
                      <a:gd name="connsiteY3" fmla="*/ 18022 h 120952"/>
                      <a:gd name="connsiteX4" fmla="*/ 60550 w 120952"/>
                      <a:gd name="connsiteY4" fmla="*/ 309 h 120952"/>
                      <a:gd name="connsiteX5" fmla="*/ 17787 w 120952"/>
                      <a:gd name="connsiteY5" fmla="*/ 18022 h 120952"/>
                      <a:gd name="connsiteX6" fmla="*/ 74 w 120952"/>
                      <a:gd name="connsiteY6" fmla="*/ 60785 h 120952"/>
                      <a:gd name="connsiteX7" fmla="*/ 17787 w 120952"/>
                      <a:gd name="connsiteY7" fmla="*/ 103548 h 120952"/>
                      <a:gd name="connsiteX8" fmla="*/ 60550 w 120952"/>
                      <a:gd name="connsiteY8" fmla="*/ 121261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550" y="121261"/>
                        </a:moveTo>
                        <a:cubicBezTo>
                          <a:pt x="76589" y="121261"/>
                          <a:pt x="91972" y="114889"/>
                          <a:pt x="103313" y="103548"/>
                        </a:cubicBezTo>
                        <a:cubicBezTo>
                          <a:pt x="114654" y="92207"/>
                          <a:pt x="121026" y="76823"/>
                          <a:pt x="121026" y="60785"/>
                        </a:cubicBezTo>
                        <a:cubicBezTo>
                          <a:pt x="121026" y="44746"/>
                          <a:pt x="114654" y="29363"/>
                          <a:pt x="103313" y="18022"/>
                        </a:cubicBezTo>
                        <a:cubicBezTo>
                          <a:pt x="91972" y="6681"/>
                          <a:pt x="76589" y="309"/>
                          <a:pt x="60550" y="309"/>
                        </a:cubicBezTo>
                        <a:cubicBezTo>
                          <a:pt x="44512" y="309"/>
                          <a:pt x="29128" y="6681"/>
                          <a:pt x="17787" y="18022"/>
                        </a:cubicBezTo>
                        <a:cubicBezTo>
                          <a:pt x="6446" y="29363"/>
                          <a:pt x="74" y="44746"/>
                          <a:pt x="74" y="60785"/>
                        </a:cubicBezTo>
                        <a:cubicBezTo>
                          <a:pt x="74" y="76823"/>
                          <a:pt x="6446" y="92207"/>
                          <a:pt x="17787" y="103548"/>
                        </a:cubicBezTo>
                        <a:cubicBezTo>
                          <a:pt x="29128" y="114889"/>
                          <a:pt x="44512" y="121261"/>
                          <a:pt x="60550" y="121261"/>
                        </a:cubicBezTo>
                        <a:close/>
                      </a:path>
                    </a:pathLst>
                  </a:custGeom>
                  <a:solidFill>
                    <a:srgbClr val="FF0000">
                      <a:alpha val="30000"/>
                    </a:srgbClr>
                  </a:solidFill>
                  <a:ln w="12095" cap="flat">
                    <a:solidFill>
                      <a:srgbClr val="FF0000">
                        <a:alpha val="3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C00CD33F-258E-3DE1-2FF0-5F5F7B8B5B9C}"/>
                      </a:ext>
                    </a:extLst>
                  </p:cNvPr>
                  <p:cNvSpPr/>
                  <p:nvPr/>
                </p:nvSpPr>
                <p:spPr>
                  <a:xfrm>
                    <a:off x="1722074" y="3875265"/>
                    <a:ext cx="120952" cy="120952"/>
                  </a:xfrm>
                  <a:custGeom>
                    <a:avLst/>
                    <a:gdLst>
                      <a:gd name="connsiteX0" fmla="*/ 60624 w 120952"/>
                      <a:gd name="connsiteY0" fmla="*/ 121210 h 120952"/>
                      <a:gd name="connsiteX1" fmla="*/ 103387 w 120952"/>
                      <a:gd name="connsiteY1" fmla="*/ 103497 h 120952"/>
                      <a:gd name="connsiteX2" fmla="*/ 121100 w 120952"/>
                      <a:gd name="connsiteY2" fmla="*/ 60734 h 120952"/>
                      <a:gd name="connsiteX3" fmla="*/ 103387 w 120952"/>
                      <a:gd name="connsiteY3" fmla="*/ 17971 h 120952"/>
                      <a:gd name="connsiteX4" fmla="*/ 60624 w 120952"/>
                      <a:gd name="connsiteY4" fmla="*/ 258 h 120952"/>
                      <a:gd name="connsiteX5" fmla="*/ 17860 w 120952"/>
                      <a:gd name="connsiteY5" fmla="*/ 17971 h 120952"/>
                      <a:gd name="connsiteX6" fmla="*/ 147 w 120952"/>
                      <a:gd name="connsiteY6" fmla="*/ 60734 h 120952"/>
                      <a:gd name="connsiteX7" fmla="*/ 17860 w 120952"/>
                      <a:gd name="connsiteY7" fmla="*/ 103497 h 120952"/>
                      <a:gd name="connsiteX8" fmla="*/ 60624 w 120952"/>
                      <a:gd name="connsiteY8" fmla="*/ 12121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624" y="121210"/>
                        </a:moveTo>
                        <a:cubicBezTo>
                          <a:pt x="76662" y="121210"/>
                          <a:pt x="92046" y="114838"/>
                          <a:pt x="103387" y="103497"/>
                        </a:cubicBezTo>
                        <a:cubicBezTo>
                          <a:pt x="114728" y="92156"/>
                          <a:pt x="121100" y="76773"/>
                          <a:pt x="121100" y="60734"/>
                        </a:cubicBezTo>
                        <a:cubicBezTo>
                          <a:pt x="121100" y="44696"/>
                          <a:pt x="114728" y="29312"/>
                          <a:pt x="103387" y="17971"/>
                        </a:cubicBezTo>
                        <a:cubicBezTo>
                          <a:pt x="92046" y="6630"/>
                          <a:pt x="76662" y="258"/>
                          <a:pt x="60624" y="258"/>
                        </a:cubicBezTo>
                        <a:cubicBezTo>
                          <a:pt x="44585" y="258"/>
                          <a:pt x="29201" y="6630"/>
                          <a:pt x="17860" y="17971"/>
                        </a:cubicBezTo>
                        <a:cubicBezTo>
                          <a:pt x="6520" y="29312"/>
                          <a:pt x="147" y="44696"/>
                          <a:pt x="147" y="60734"/>
                        </a:cubicBezTo>
                        <a:cubicBezTo>
                          <a:pt x="147" y="76773"/>
                          <a:pt x="6520" y="92156"/>
                          <a:pt x="17860" y="103497"/>
                        </a:cubicBezTo>
                        <a:cubicBezTo>
                          <a:pt x="29201" y="114838"/>
                          <a:pt x="44585" y="121210"/>
                          <a:pt x="60624" y="121210"/>
                        </a:cubicBezTo>
                        <a:close/>
                      </a:path>
                    </a:pathLst>
                  </a:custGeom>
                  <a:solidFill>
                    <a:srgbClr val="FF0000">
                      <a:alpha val="30000"/>
                    </a:srgbClr>
                  </a:solidFill>
                  <a:ln w="12095" cap="flat">
                    <a:solidFill>
                      <a:srgbClr val="FF0000">
                        <a:alpha val="3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61E7EB17-F68E-25A1-FCFD-8217581232BF}"/>
                      </a:ext>
                    </a:extLst>
                  </p:cNvPr>
                  <p:cNvSpPr/>
                  <p:nvPr/>
                </p:nvSpPr>
                <p:spPr>
                  <a:xfrm>
                    <a:off x="2610666" y="1818356"/>
                    <a:ext cx="120952" cy="120952"/>
                  </a:xfrm>
                  <a:custGeom>
                    <a:avLst/>
                    <a:gdLst>
                      <a:gd name="connsiteX0" fmla="*/ 60697 w 120952"/>
                      <a:gd name="connsiteY0" fmla="*/ 121040 h 120952"/>
                      <a:gd name="connsiteX1" fmla="*/ 103460 w 120952"/>
                      <a:gd name="connsiteY1" fmla="*/ 103327 h 120952"/>
                      <a:gd name="connsiteX2" fmla="*/ 121173 w 120952"/>
                      <a:gd name="connsiteY2" fmla="*/ 60564 h 120952"/>
                      <a:gd name="connsiteX3" fmla="*/ 103460 w 120952"/>
                      <a:gd name="connsiteY3" fmla="*/ 17801 h 120952"/>
                      <a:gd name="connsiteX4" fmla="*/ 60697 w 120952"/>
                      <a:gd name="connsiteY4" fmla="*/ 88 h 120952"/>
                      <a:gd name="connsiteX5" fmla="*/ 17934 w 120952"/>
                      <a:gd name="connsiteY5" fmla="*/ 17801 h 120952"/>
                      <a:gd name="connsiteX6" fmla="*/ 221 w 120952"/>
                      <a:gd name="connsiteY6" fmla="*/ 60564 h 120952"/>
                      <a:gd name="connsiteX7" fmla="*/ 17934 w 120952"/>
                      <a:gd name="connsiteY7" fmla="*/ 103327 h 120952"/>
                      <a:gd name="connsiteX8" fmla="*/ 60697 w 120952"/>
                      <a:gd name="connsiteY8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697" y="121040"/>
                        </a:moveTo>
                        <a:cubicBezTo>
                          <a:pt x="76736" y="121040"/>
                          <a:pt x="92119" y="114668"/>
                          <a:pt x="103460" y="103327"/>
                        </a:cubicBezTo>
                        <a:cubicBezTo>
                          <a:pt x="114801" y="91986"/>
                          <a:pt x="121173" y="76603"/>
                          <a:pt x="121173" y="60564"/>
                        </a:cubicBezTo>
                        <a:cubicBezTo>
                          <a:pt x="121173" y="44526"/>
                          <a:pt x="114801" y="29142"/>
                          <a:pt x="103460" y="17801"/>
                        </a:cubicBezTo>
                        <a:cubicBezTo>
                          <a:pt x="92119" y="6460"/>
                          <a:pt x="76736" y="88"/>
                          <a:pt x="60697" y="88"/>
                        </a:cubicBezTo>
                        <a:cubicBezTo>
                          <a:pt x="44659" y="88"/>
                          <a:pt x="29275" y="6460"/>
                          <a:pt x="17934" y="17801"/>
                        </a:cubicBezTo>
                        <a:cubicBezTo>
                          <a:pt x="6593" y="29142"/>
                          <a:pt x="221" y="44526"/>
                          <a:pt x="221" y="60564"/>
                        </a:cubicBezTo>
                        <a:cubicBezTo>
                          <a:pt x="221" y="76603"/>
                          <a:pt x="6593" y="91986"/>
                          <a:pt x="17934" y="103327"/>
                        </a:cubicBezTo>
                        <a:cubicBezTo>
                          <a:pt x="29275" y="114668"/>
                          <a:pt x="44659" y="121040"/>
                          <a:pt x="60697" y="121040"/>
                        </a:cubicBezTo>
                        <a:close/>
                      </a:path>
                    </a:pathLst>
                  </a:custGeom>
                  <a:solidFill>
                    <a:srgbClr val="FF0000">
                      <a:alpha val="30000"/>
                    </a:srgbClr>
                  </a:solidFill>
                  <a:ln w="12095" cap="flat">
                    <a:solidFill>
                      <a:srgbClr val="FF0000">
                        <a:alpha val="30000"/>
                      </a:srgbClr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</p:grpSp>
          </p:grpSp>
          <p:grpSp>
            <p:nvGrpSpPr>
              <p:cNvPr id="29" name="Graphic 781">
                <a:extLst>
                  <a:ext uri="{FF2B5EF4-FFF2-40B4-BE49-F238E27FC236}">
                    <a16:creationId xmlns:a16="http://schemas.microsoft.com/office/drawing/2014/main" id="{C2BD5E29-765E-FEA0-F69D-F224A9BB3D65}"/>
                  </a:ext>
                </a:extLst>
              </p:cNvPr>
              <p:cNvGrpSpPr/>
              <p:nvPr/>
            </p:nvGrpSpPr>
            <p:grpSpPr>
              <a:xfrm>
                <a:off x="833482" y="1369774"/>
                <a:ext cx="4563911" cy="3239139"/>
                <a:chOff x="833482" y="1369774"/>
                <a:chExt cx="4563911" cy="3239139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B5D3690-AE73-A978-D776-4FFBAC81FAFF}"/>
                    </a:ext>
                  </a:extLst>
                </p:cNvPr>
                <p:cNvSpPr/>
                <p:nvPr/>
              </p:nvSpPr>
              <p:spPr>
                <a:xfrm>
                  <a:off x="893959" y="1430250"/>
                  <a:ext cx="4442958" cy="3118187"/>
                </a:xfrm>
                <a:custGeom>
                  <a:avLst/>
                  <a:gdLst>
                    <a:gd name="connsiteX0" fmla="*/ 0 w 4442958"/>
                    <a:gd name="connsiteY0" fmla="*/ 3118187 h 3118187"/>
                    <a:gd name="connsiteX1" fmla="*/ 888592 w 4442958"/>
                    <a:gd name="connsiteY1" fmla="*/ 2505491 h 3118187"/>
                    <a:gd name="connsiteX2" fmla="*/ 1777184 w 4442958"/>
                    <a:gd name="connsiteY2" fmla="*/ 448581 h 3118187"/>
                    <a:gd name="connsiteX3" fmla="*/ 2665775 w 4442958"/>
                    <a:gd name="connsiteY3" fmla="*/ 76587 h 3118187"/>
                    <a:gd name="connsiteX4" fmla="*/ 3554367 w 4442958"/>
                    <a:gd name="connsiteY4" fmla="*/ 76587 h 3118187"/>
                    <a:gd name="connsiteX5" fmla="*/ 4442959 w 4442958"/>
                    <a:gd name="connsiteY5" fmla="*/ 0 h 3118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958" h="3118187">
                      <a:moveTo>
                        <a:pt x="0" y="3118187"/>
                      </a:moveTo>
                      <a:lnTo>
                        <a:pt x="888592" y="2505491"/>
                      </a:lnTo>
                      <a:lnTo>
                        <a:pt x="1777184" y="448581"/>
                      </a:lnTo>
                      <a:lnTo>
                        <a:pt x="2665775" y="76587"/>
                      </a:lnTo>
                      <a:lnTo>
                        <a:pt x="3554367" y="76587"/>
                      </a:lnTo>
                      <a:lnTo>
                        <a:pt x="4442959" y="0"/>
                      </a:lnTo>
                    </a:path>
                  </a:pathLst>
                </a:custGeom>
                <a:noFill/>
                <a:ln w="30238" cap="sq">
                  <a:solidFill>
                    <a:srgbClr val="1E9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400"/>
                </a:p>
              </p:txBody>
            </p:sp>
            <p:grpSp>
              <p:nvGrpSpPr>
                <p:cNvPr id="62" name="Graphic 781">
                  <a:extLst>
                    <a:ext uri="{FF2B5EF4-FFF2-40B4-BE49-F238E27FC236}">
                      <a16:creationId xmlns:a16="http://schemas.microsoft.com/office/drawing/2014/main" id="{88AEF7FA-4905-4BBA-532B-C7AD500C0EBF}"/>
                    </a:ext>
                  </a:extLst>
                </p:cNvPr>
                <p:cNvGrpSpPr/>
                <p:nvPr/>
              </p:nvGrpSpPr>
              <p:grpSpPr>
                <a:xfrm>
                  <a:off x="833482" y="1369774"/>
                  <a:ext cx="4563911" cy="3239139"/>
                  <a:chOff x="833482" y="1369774"/>
                  <a:chExt cx="4563911" cy="3239139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C0B06431-A446-0BBD-4191-28C09B5C798E}"/>
                      </a:ext>
                    </a:extLst>
                  </p:cNvPr>
                  <p:cNvSpPr/>
                  <p:nvPr/>
                </p:nvSpPr>
                <p:spPr>
                  <a:xfrm>
                    <a:off x="833482" y="4487961"/>
                    <a:ext cx="120952" cy="120952"/>
                  </a:xfrm>
                  <a:custGeom>
                    <a:avLst/>
                    <a:gdLst>
                      <a:gd name="connsiteX0" fmla="*/ 60550 w 120952"/>
                      <a:gd name="connsiteY0" fmla="*/ 121261 h 120952"/>
                      <a:gd name="connsiteX1" fmla="*/ 103313 w 120952"/>
                      <a:gd name="connsiteY1" fmla="*/ 103548 h 120952"/>
                      <a:gd name="connsiteX2" fmla="*/ 121026 w 120952"/>
                      <a:gd name="connsiteY2" fmla="*/ 60785 h 120952"/>
                      <a:gd name="connsiteX3" fmla="*/ 103313 w 120952"/>
                      <a:gd name="connsiteY3" fmla="*/ 18022 h 120952"/>
                      <a:gd name="connsiteX4" fmla="*/ 60550 w 120952"/>
                      <a:gd name="connsiteY4" fmla="*/ 309 h 120952"/>
                      <a:gd name="connsiteX5" fmla="*/ 17787 w 120952"/>
                      <a:gd name="connsiteY5" fmla="*/ 18022 h 120952"/>
                      <a:gd name="connsiteX6" fmla="*/ 74 w 120952"/>
                      <a:gd name="connsiteY6" fmla="*/ 60785 h 120952"/>
                      <a:gd name="connsiteX7" fmla="*/ 17787 w 120952"/>
                      <a:gd name="connsiteY7" fmla="*/ 103548 h 120952"/>
                      <a:gd name="connsiteX8" fmla="*/ 60550 w 120952"/>
                      <a:gd name="connsiteY8" fmla="*/ 121261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550" y="121261"/>
                        </a:moveTo>
                        <a:cubicBezTo>
                          <a:pt x="76589" y="121261"/>
                          <a:pt x="91972" y="114889"/>
                          <a:pt x="103313" y="103548"/>
                        </a:cubicBezTo>
                        <a:cubicBezTo>
                          <a:pt x="114654" y="92207"/>
                          <a:pt x="121026" y="76823"/>
                          <a:pt x="121026" y="60785"/>
                        </a:cubicBezTo>
                        <a:cubicBezTo>
                          <a:pt x="121026" y="44746"/>
                          <a:pt x="114654" y="29363"/>
                          <a:pt x="103313" y="18022"/>
                        </a:cubicBezTo>
                        <a:cubicBezTo>
                          <a:pt x="91972" y="6681"/>
                          <a:pt x="76589" y="309"/>
                          <a:pt x="60550" y="309"/>
                        </a:cubicBezTo>
                        <a:cubicBezTo>
                          <a:pt x="44512" y="309"/>
                          <a:pt x="29128" y="6681"/>
                          <a:pt x="17787" y="18022"/>
                        </a:cubicBezTo>
                        <a:cubicBezTo>
                          <a:pt x="6446" y="29363"/>
                          <a:pt x="74" y="44746"/>
                          <a:pt x="74" y="60785"/>
                        </a:cubicBezTo>
                        <a:cubicBezTo>
                          <a:pt x="74" y="76823"/>
                          <a:pt x="6446" y="92207"/>
                          <a:pt x="17787" y="103548"/>
                        </a:cubicBezTo>
                        <a:cubicBezTo>
                          <a:pt x="29128" y="114889"/>
                          <a:pt x="44512" y="121261"/>
                          <a:pt x="60550" y="121261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6A957BDD-48BC-2F56-5225-DE847D8B14D5}"/>
                      </a:ext>
                    </a:extLst>
                  </p:cNvPr>
                  <p:cNvSpPr/>
                  <p:nvPr/>
                </p:nvSpPr>
                <p:spPr>
                  <a:xfrm>
                    <a:off x="1722074" y="3875265"/>
                    <a:ext cx="120952" cy="120952"/>
                  </a:xfrm>
                  <a:custGeom>
                    <a:avLst/>
                    <a:gdLst>
                      <a:gd name="connsiteX0" fmla="*/ 60624 w 120952"/>
                      <a:gd name="connsiteY0" fmla="*/ 121210 h 120952"/>
                      <a:gd name="connsiteX1" fmla="*/ 103387 w 120952"/>
                      <a:gd name="connsiteY1" fmla="*/ 103497 h 120952"/>
                      <a:gd name="connsiteX2" fmla="*/ 121100 w 120952"/>
                      <a:gd name="connsiteY2" fmla="*/ 60734 h 120952"/>
                      <a:gd name="connsiteX3" fmla="*/ 103387 w 120952"/>
                      <a:gd name="connsiteY3" fmla="*/ 17971 h 120952"/>
                      <a:gd name="connsiteX4" fmla="*/ 60624 w 120952"/>
                      <a:gd name="connsiteY4" fmla="*/ 258 h 120952"/>
                      <a:gd name="connsiteX5" fmla="*/ 17860 w 120952"/>
                      <a:gd name="connsiteY5" fmla="*/ 17971 h 120952"/>
                      <a:gd name="connsiteX6" fmla="*/ 147 w 120952"/>
                      <a:gd name="connsiteY6" fmla="*/ 60734 h 120952"/>
                      <a:gd name="connsiteX7" fmla="*/ 17860 w 120952"/>
                      <a:gd name="connsiteY7" fmla="*/ 103497 h 120952"/>
                      <a:gd name="connsiteX8" fmla="*/ 60624 w 120952"/>
                      <a:gd name="connsiteY8" fmla="*/ 12121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624" y="121210"/>
                        </a:moveTo>
                        <a:cubicBezTo>
                          <a:pt x="76662" y="121210"/>
                          <a:pt x="92046" y="114838"/>
                          <a:pt x="103387" y="103497"/>
                        </a:cubicBezTo>
                        <a:cubicBezTo>
                          <a:pt x="114728" y="92156"/>
                          <a:pt x="121100" y="76773"/>
                          <a:pt x="121100" y="60734"/>
                        </a:cubicBezTo>
                        <a:cubicBezTo>
                          <a:pt x="121100" y="44696"/>
                          <a:pt x="114728" y="29312"/>
                          <a:pt x="103387" y="17971"/>
                        </a:cubicBezTo>
                        <a:cubicBezTo>
                          <a:pt x="92046" y="6630"/>
                          <a:pt x="76662" y="258"/>
                          <a:pt x="60624" y="258"/>
                        </a:cubicBezTo>
                        <a:cubicBezTo>
                          <a:pt x="44585" y="258"/>
                          <a:pt x="29201" y="6630"/>
                          <a:pt x="17860" y="17971"/>
                        </a:cubicBezTo>
                        <a:cubicBezTo>
                          <a:pt x="6520" y="29312"/>
                          <a:pt x="147" y="44696"/>
                          <a:pt x="147" y="60734"/>
                        </a:cubicBezTo>
                        <a:cubicBezTo>
                          <a:pt x="147" y="76773"/>
                          <a:pt x="6520" y="92156"/>
                          <a:pt x="17860" y="103497"/>
                        </a:cubicBezTo>
                        <a:cubicBezTo>
                          <a:pt x="29201" y="114838"/>
                          <a:pt x="44585" y="121210"/>
                          <a:pt x="60624" y="121210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D3A457D3-8462-6DA7-F57E-B3CB7710D5B0}"/>
                      </a:ext>
                    </a:extLst>
                  </p:cNvPr>
                  <p:cNvSpPr/>
                  <p:nvPr/>
                </p:nvSpPr>
                <p:spPr>
                  <a:xfrm>
                    <a:off x="2610666" y="1818356"/>
                    <a:ext cx="120952" cy="120952"/>
                  </a:xfrm>
                  <a:custGeom>
                    <a:avLst/>
                    <a:gdLst>
                      <a:gd name="connsiteX0" fmla="*/ 60697 w 120952"/>
                      <a:gd name="connsiteY0" fmla="*/ 121040 h 120952"/>
                      <a:gd name="connsiteX1" fmla="*/ 103460 w 120952"/>
                      <a:gd name="connsiteY1" fmla="*/ 103327 h 120952"/>
                      <a:gd name="connsiteX2" fmla="*/ 121173 w 120952"/>
                      <a:gd name="connsiteY2" fmla="*/ 60564 h 120952"/>
                      <a:gd name="connsiteX3" fmla="*/ 103460 w 120952"/>
                      <a:gd name="connsiteY3" fmla="*/ 17801 h 120952"/>
                      <a:gd name="connsiteX4" fmla="*/ 60697 w 120952"/>
                      <a:gd name="connsiteY4" fmla="*/ 88 h 120952"/>
                      <a:gd name="connsiteX5" fmla="*/ 17934 w 120952"/>
                      <a:gd name="connsiteY5" fmla="*/ 17801 h 120952"/>
                      <a:gd name="connsiteX6" fmla="*/ 221 w 120952"/>
                      <a:gd name="connsiteY6" fmla="*/ 60564 h 120952"/>
                      <a:gd name="connsiteX7" fmla="*/ 17934 w 120952"/>
                      <a:gd name="connsiteY7" fmla="*/ 103327 h 120952"/>
                      <a:gd name="connsiteX8" fmla="*/ 60697 w 120952"/>
                      <a:gd name="connsiteY8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697" y="121040"/>
                        </a:moveTo>
                        <a:cubicBezTo>
                          <a:pt x="76736" y="121040"/>
                          <a:pt x="92119" y="114668"/>
                          <a:pt x="103460" y="103327"/>
                        </a:cubicBezTo>
                        <a:cubicBezTo>
                          <a:pt x="114801" y="91986"/>
                          <a:pt x="121173" y="76603"/>
                          <a:pt x="121173" y="60564"/>
                        </a:cubicBezTo>
                        <a:cubicBezTo>
                          <a:pt x="121173" y="44526"/>
                          <a:pt x="114801" y="29142"/>
                          <a:pt x="103460" y="17801"/>
                        </a:cubicBezTo>
                        <a:cubicBezTo>
                          <a:pt x="92119" y="6460"/>
                          <a:pt x="76736" y="88"/>
                          <a:pt x="60697" y="88"/>
                        </a:cubicBezTo>
                        <a:cubicBezTo>
                          <a:pt x="44659" y="88"/>
                          <a:pt x="29275" y="6460"/>
                          <a:pt x="17934" y="17801"/>
                        </a:cubicBezTo>
                        <a:cubicBezTo>
                          <a:pt x="6593" y="29142"/>
                          <a:pt x="221" y="44526"/>
                          <a:pt x="221" y="60564"/>
                        </a:cubicBezTo>
                        <a:cubicBezTo>
                          <a:pt x="221" y="76603"/>
                          <a:pt x="6593" y="91986"/>
                          <a:pt x="17934" y="103327"/>
                        </a:cubicBezTo>
                        <a:cubicBezTo>
                          <a:pt x="29275" y="114668"/>
                          <a:pt x="44659" y="121040"/>
                          <a:pt x="60697" y="121040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2D78CAE6-33E1-E506-A0C6-A5BC874DC905}"/>
                      </a:ext>
                    </a:extLst>
                  </p:cNvPr>
                  <p:cNvSpPr/>
                  <p:nvPr/>
                </p:nvSpPr>
                <p:spPr>
                  <a:xfrm>
                    <a:off x="3499258" y="1446361"/>
                    <a:ext cx="120952" cy="120952"/>
                  </a:xfrm>
                  <a:custGeom>
                    <a:avLst/>
                    <a:gdLst>
                      <a:gd name="connsiteX0" fmla="*/ 60771 w 120952"/>
                      <a:gd name="connsiteY0" fmla="*/ 121009 h 120952"/>
                      <a:gd name="connsiteX1" fmla="*/ 103534 w 120952"/>
                      <a:gd name="connsiteY1" fmla="*/ 103296 h 120952"/>
                      <a:gd name="connsiteX2" fmla="*/ 121247 w 120952"/>
                      <a:gd name="connsiteY2" fmla="*/ 60533 h 120952"/>
                      <a:gd name="connsiteX3" fmla="*/ 103534 w 120952"/>
                      <a:gd name="connsiteY3" fmla="*/ 17770 h 120952"/>
                      <a:gd name="connsiteX4" fmla="*/ 60771 w 120952"/>
                      <a:gd name="connsiteY4" fmla="*/ 57 h 120952"/>
                      <a:gd name="connsiteX5" fmla="*/ 18007 w 120952"/>
                      <a:gd name="connsiteY5" fmla="*/ 17770 h 120952"/>
                      <a:gd name="connsiteX6" fmla="*/ 294 w 120952"/>
                      <a:gd name="connsiteY6" fmla="*/ 60533 h 120952"/>
                      <a:gd name="connsiteX7" fmla="*/ 18007 w 120952"/>
                      <a:gd name="connsiteY7" fmla="*/ 103296 h 120952"/>
                      <a:gd name="connsiteX8" fmla="*/ 60771 w 120952"/>
                      <a:gd name="connsiteY8" fmla="*/ 121009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771" y="121009"/>
                        </a:moveTo>
                        <a:cubicBezTo>
                          <a:pt x="76809" y="121009"/>
                          <a:pt x="92193" y="114637"/>
                          <a:pt x="103534" y="103296"/>
                        </a:cubicBezTo>
                        <a:cubicBezTo>
                          <a:pt x="114875" y="91955"/>
                          <a:pt x="121247" y="76572"/>
                          <a:pt x="121247" y="60533"/>
                        </a:cubicBezTo>
                        <a:cubicBezTo>
                          <a:pt x="121247" y="44495"/>
                          <a:pt x="114875" y="29111"/>
                          <a:pt x="103534" y="17770"/>
                        </a:cubicBezTo>
                        <a:cubicBezTo>
                          <a:pt x="92193" y="6429"/>
                          <a:pt x="76809" y="57"/>
                          <a:pt x="60771" y="57"/>
                        </a:cubicBezTo>
                        <a:cubicBezTo>
                          <a:pt x="44732" y="57"/>
                          <a:pt x="29348" y="6429"/>
                          <a:pt x="18007" y="17770"/>
                        </a:cubicBezTo>
                        <a:cubicBezTo>
                          <a:pt x="6666" y="29111"/>
                          <a:pt x="294" y="44495"/>
                          <a:pt x="294" y="60533"/>
                        </a:cubicBezTo>
                        <a:cubicBezTo>
                          <a:pt x="294" y="76572"/>
                          <a:pt x="6666" y="91955"/>
                          <a:pt x="18007" y="103296"/>
                        </a:cubicBezTo>
                        <a:cubicBezTo>
                          <a:pt x="29348" y="114637"/>
                          <a:pt x="44732" y="121009"/>
                          <a:pt x="60771" y="121009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9836B72F-62DC-03ED-64F1-322742E1A509}"/>
                      </a:ext>
                    </a:extLst>
                  </p:cNvPr>
                  <p:cNvSpPr/>
                  <p:nvPr/>
                </p:nvSpPr>
                <p:spPr>
                  <a:xfrm>
                    <a:off x="4387850" y="1446361"/>
                    <a:ext cx="120952" cy="120952"/>
                  </a:xfrm>
                  <a:custGeom>
                    <a:avLst/>
                    <a:gdLst>
                      <a:gd name="connsiteX0" fmla="*/ 60844 w 120952"/>
                      <a:gd name="connsiteY0" fmla="*/ 121009 h 120952"/>
                      <a:gd name="connsiteX1" fmla="*/ 103607 w 120952"/>
                      <a:gd name="connsiteY1" fmla="*/ 103296 h 120952"/>
                      <a:gd name="connsiteX2" fmla="*/ 121320 w 120952"/>
                      <a:gd name="connsiteY2" fmla="*/ 60533 h 120952"/>
                      <a:gd name="connsiteX3" fmla="*/ 103607 w 120952"/>
                      <a:gd name="connsiteY3" fmla="*/ 17770 h 120952"/>
                      <a:gd name="connsiteX4" fmla="*/ 60844 w 120952"/>
                      <a:gd name="connsiteY4" fmla="*/ 57 h 120952"/>
                      <a:gd name="connsiteX5" fmla="*/ 18081 w 120952"/>
                      <a:gd name="connsiteY5" fmla="*/ 17770 h 120952"/>
                      <a:gd name="connsiteX6" fmla="*/ 368 w 120952"/>
                      <a:gd name="connsiteY6" fmla="*/ 60533 h 120952"/>
                      <a:gd name="connsiteX7" fmla="*/ 18081 w 120952"/>
                      <a:gd name="connsiteY7" fmla="*/ 103296 h 120952"/>
                      <a:gd name="connsiteX8" fmla="*/ 60844 w 120952"/>
                      <a:gd name="connsiteY8" fmla="*/ 121009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844" y="121009"/>
                        </a:moveTo>
                        <a:cubicBezTo>
                          <a:pt x="76882" y="121009"/>
                          <a:pt x="92266" y="114637"/>
                          <a:pt x="103607" y="103296"/>
                        </a:cubicBezTo>
                        <a:cubicBezTo>
                          <a:pt x="114948" y="91955"/>
                          <a:pt x="121320" y="76572"/>
                          <a:pt x="121320" y="60533"/>
                        </a:cubicBezTo>
                        <a:cubicBezTo>
                          <a:pt x="121320" y="44495"/>
                          <a:pt x="114948" y="29111"/>
                          <a:pt x="103607" y="17770"/>
                        </a:cubicBezTo>
                        <a:cubicBezTo>
                          <a:pt x="92266" y="6429"/>
                          <a:pt x="76882" y="57"/>
                          <a:pt x="60844" y="57"/>
                        </a:cubicBezTo>
                        <a:cubicBezTo>
                          <a:pt x="44805" y="57"/>
                          <a:pt x="29422" y="6429"/>
                          <a:pt x="18081" y="17770"/>
                        </a:cubicBezTo>
                        <a:cubicBezTo>
                          <a:pt x="6740" y="29111"/>
                          <a:pt x="368" y="44495"/>
                          <a:pt x="368" y="60533"/>
                        </a:cubicBezTo>
                        <a:cubicBezTo>
                          <a:pt x="368" y="76572"/>
                          <a:pt x="6740" y="91955"/>
                          <a:pt x="18081" y="103296"/>
                        </a:cubicBezTo>
                        <a:cubicBezTo>
                          <a:pt x="29422" y="114637"/>
                          <a:pt x="44805" y="121009"/>
                          <a:pt x="60844" y="121009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DDA61714-8182-1E5B-24C6-274B092764D9}"/>
                      </a:ext>
                    </a:extLst>
                  </p:cNvPr>
                  <p:cNvSpPr/>
                  <p:nvPr/>
                </p:nvSpPr>
                <p:spPr>
                  <a:xfrm>
                    <a:off x="5276441" y="1369774"/>
                    <a:ext cx="120952" cy="120952"/>
                  </a:xfrm>
                  <a:custGeom>
                    <a:avLst/>
                    <a:gdLst>
                      <a:gd name="connsiteX0" fmla="*/ 60917 w 120952"/>
                      <a:gd name="connsiteY0" fmla="*/ 121003 h 120952"/>
                      <a:gd name="connsiteX1" fmla="*/ 103681 w 120952"/>
                      <a:gd name="connsiteY1" fmla="*/ 103290 h 120952"/>
                      <a:gd name="connsiteX2" fmla="*/ 121394 w 120952"/>
                      <a:gd name="connsiteY2" fmla="*/ 60527 h 120952"/>
                      <a:gd name="connsiteX3" fmla="*/ 103681 w 120952"/>
                      <a:gd name="connsiteY3" fmla="*/ 17764 h 120952"/>
                      <a:gd name="connsiteX4" fmla="*/ 60917 w 120952"/>
                      <a:gd name="connsiteY4" fmla="*/ 51 h 120952"/>
                      <a:gd name="connsiteX5" fmla="*/ 18154 w 120952"/>
                      <a:gd name="connsiteY5" fmla="*/ 17764 h 120952"/>
                      <a:gd name="connsiteX6" fmla="*/ 441 w 120952"/>
                      <a:gd name="connsiteY6" fmla="*/ 60527 h 120952"/>
                      <a:gd name="connsiteX7" fmla="*/ 18154 w 120952"/>
                      <a:gd name="connsiteY7" fmla="*/ 103290 h 120952"/>
                      <a:gd name="connsiteX8" fmla="*/ 60917 w 120952"/>
                      <a:gd name="connsiteY8" fmla="*/ 121003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917" y="121003"/>
                        </a:moveTo>
                        <a:cubicBezTo>
                          <a:pt x="76956" y="121003"/>
                          <a:pt x="92340" y="114631"/>
                          <a:pt x="103681" y="103290"/>
                        </a:cubicBezTo>
                        <a:cubicBezTo>
                          <a:pt x="115021" y="91949"/>
                          <a:pt x="121394" y="76565"/>
                          <a:pt x="121394" y="60527"/>
                        </a:cubicBezTo>
                        <a:cubicBezTo>
                          <a:pt x="121394" y="44488"/>
                          <a:pt x="115021" y="29105"/>
                          <a:pt x="103681" y="17764"/>
                        </a:cubicBezTo>
                        <a:cubicBezTo>
                          <a:pt x="92340" y="6423"/>
                          <a:pt x="76956" y="51"/>
                          <a:pt x="60917" y="51"/>
                        </a:cubicBezTo>
                        <a:cubicBezTo>
                          <a:pt x="44879" y="51"/>
                          <a:pt x="29495" y="6423"/>
                          <a:pt x="18154" y="17764"/>
                        </a:cubicBezTo>
                        <a:cubicBezTo>
                          <a:pt x="6813" y="29105"/>
                          <a:pt x="441" y="44488"/>
                          <a:pt x="441" y="60527"/>
                        </a:cubicBezTo>
                        <a:cubicBezTo>
                          <a:pt x="441" y="76565"/>
                          <a:pt x="6813" y="91949"/>
                          <a:pt x="18154" y="103290"/>
                        </a:cubicBezTo>
                        <a:cubicBezTo>
                          <a:pt x="29495" y="114631"/>
                          <a:pt x="44879" y="121003"/>
                          <a:pt x="60917" y="121003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</p:grpSp>
          </p:grpSp>
          <p:grpSp>
            <p:nvGrpSpPr>
              <p:cNvPr id="30" name="Graphic 781">
                <a:extLst>
                  <a:ext uri="{FF2B5EF4-FFF2-40B4-BE49-F238E27FC236}">
                    <a16:creationId xmlns:a16="http://schemas.microsoft.com/office/drawing/2014/main" id="{38F175F6-F402-F607-AB1F-B8F332A2B80E}"/>
                  </a:ext>
                </a:extLst>
              </p:cNvPr>
              <p:cNvGrpSpPr/>
              <p:nvPr/>
            </p:nvGrpSpPr>
            <p:grpSpPr>
              <a:xfrm>
                <a:off x="833482" y="1818356"/>
                <a:ext cx="4563911" cy="2790558"/>
                <a:chOff x="833482" y="1818356"/>
                <a:chExt cx="4563911" cy="2790558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CAECD19-EDAD-2071-5D89-E1EE1F8952F7}"/>
                    </a:ext>
                  </a:extLst>
                </p:cNvPr>
                <p:cNvSpPr/>
                <p:nvPr/>
              </p:nvSpPr>
              <p:spPr>
                <a:xfrm>
                  <a:off x="893959" y="1878832"/>
                  <a:ext cx="4442958" cy="2669605"/>
                </a:xfrm>
                <a:custGeom>
                  <a:avLst/>
                  <a:gdLst>
                    <a:gd name="connsiteX0" fmla="*/ 0 w 4442958"/>
                    <a:gd name="connsiteY0" fmla="*/ 2669606 h 2669605"/>
                    <a:gd name="connsiteX1" fmla="*/ 888592 w 4442958"/>
                    <a:gd name="connsiteY1" fmla="*/ 2056909 h 2669605"/>
                    <a:gd name="connsiteX2" fmla="*/ 1777184 w 4442958"/>
                    <a:gd name="connsiteY2" fmla="*/ 0 h 2669605"/>
                    <a:gd name="connsiteX3" fmla="*/ 2665775 w 4442958"/>
                    <a:gd name="connsiteY3" fmla="*/ 0 h 2669605"/>
                    <a:gd name="connsiteX4" fmla="*/ 3554367 w 4442958"/>
                    <a:gd name="connsiteY4" fmla="*/ 0 h 2669605"/>
                    <a:gd name="connsiteX5" fmla="*/ 4442959 w 4442958"/>
                    <a:gd name="connsiteY5" fmla="*/ 0 h 266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958" h="2669605">
                      <a:moveTo>
                        <a:pt x="0" y="2669606"/>
                      </a:moveTo>
                      <a:lnTo>
                        <a:pt x="888592" y="2056909"/>
                      </a:lnTo>
                      <a:lnTo>
                        <a:pt x="1777184" y="0"/>
                      </a:lnTo>
                      <a:lnTo>
                        <a:pt x="2665775" y="0"/>
                      </a:lnTo>
                      <a:lnTo>
                        <a:pt x="3554367" y="0"/>
                      </a:lnTo>
                      <a:lnTo>
                        <a:pt x="4442959" y="0"/>
                      </a:lnTo>
                    </a:path>
                  </a:pathLst>
                </a:custGeom>
                <a:noFill/>
                <a:ln w="30238" cap="flat">
                  <a:solidFill>
                    <a:srgbClr val="FF0000"/>
                  </a:solidFill>
                  <a:custDash>
                    <a:ds d="693750" sp="300000"/>
                  </a:custDash>
                  <a:round/>
                </a:ln>
              </p:spPr>
              <p:txBody>
                <a:bodyPr rtlCol="0" anchor="ctr"/>
                <a:lstStyle/>
                <a:p>
                  <a:endParaRPr lang="en-US" sz="1400"/>
                </a:p>
              </p:txBody>
            </p:sp>
            <p:grpSp>
              <p:nvGrpSpPr>
                <p:cNvPr id="54" name="Graphic 781">
                  <a:extLst>
                    <a:ext uri="{FF2B5EF4-FFF2-40B4-BE49-F238E27FC236}">
                      <a16:creationId xmlns:a16="http://schemas.microsoft.com/office/drawing/2014/main" id="{B465382D-8104-3574-B441-5B35D5BB323F}"/>
                    </a:ext>
                  </a:extLst>
                </p:cNvPr>
                <p:cNvGrpSpPr/>
                <p:nvPr/>
              </p:nvGrpSpPr>
              <p:grpSpPr>
                <a:xfrm>
                  <a:off x="833482" y="1818356"/>
                  <a:ext cx="4563911" cy="2790558"/>
                  <a:chOff x="833482" y="1818356"/>
                  <a:chExt cx="4563911" cy="2790558"/>
                </a:xfrm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DF5760B3-43AE-30AF-7680-863A8CB11940}"/>
                      </a:ext>
                    </a:extLst>
                  </p:cNvPr>
                  <p:cNvSpPr/>
                  <p:nvPr/>
                </p:nvSpPr>
                <p:spPr>
                  <a:xfrm>
                    <a:off x="833482" y="4487961"/>
                    <a:ext cx="120952" cy="120952"/>
                  </a:xfrm>
                  <a:custGeom>
                    <a:avLst/>
                    <a:gdLst>
                      <a:gd name="connsiteX0" fmla="*/ 74 w 120952"/>
                      <a:gd name="connsiteY0" fmla="*/ 121261 h 120952"/>
                      <a:gd name="connsiteX1" fmla="*/ 121026 w 120952"/>
                      <a:gd name="connsiteY1" fmla="*/ 309 h 120952"/>
                      <a:gd name="connsiteX2" fmla="*/ 74 w 120952"/>
                      <a:gd name="connsiteY2" fmla="*/ 309 h 120952"/>
                      <a:gd name="connsiteX3" fmla="*/ 121026 w 120952"/>
                      <a:gd name="connsiteY3" fmla="*/ 121261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74" y="121261"/>
                        </a:moveTo>
                        <a:lnTo>
                          <a:pt x="121026" y="309"/>
                        </a:lnTo>
                        <a:moveTo>
                          <a:pt x="74" y="309"/>
                        </a:moveTo>
                        <a:lnTo>
                          <a:pt x="121026" y="121261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16343CA2-84A3-CE9E-9B62-863E2727B80F}"/>
                      </a:ext>
                    </a:extLst>
                  </p:cNvPr>
                  <p:cNvSpPr/>
                  <p:nvPr/>
                </p:nvSpPr>
                <p:spPr>
                  <a:xfrm>
                    <a:off x="1722074" y="3875265"/>
                    <a:ext cx="120952" cy="120952"/>
                  </a:xfrm>
                  <a:custGeom>
                    <a:avLst/>
                    <a:gdLst>
                      <a:gd name="connsiteX0" fmla="*/ 147 w 120952"/>
                      <a:gd name="connsiteY0" fmla="*/ 121210 h 120952"/>
                      <a:gd name="connsiteX1" fmla="*/ 121100 w 120952"/>
                      <a:gd name="connsiteY1" fmla="*/ 258 h 120952"/>
                      <a:gd name="connsiteX2" fmla="*/ 147 w 120952"/>
                      <a:gd name="connsiteY2" fmla="*/ 258 h 120952"/>
                      <a:gd name="connsiteX3" fmla="*/ 121100 w 120952"/>
                      <a:gd name="connsiteY3" fmla="*/ 12121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147" y="121210"/>
                        </a:moveTo>
                        <a:lnTo>
                          <a:pt x="121100" y="258"/>
                        </a:lnTo>
                        <a:moveTo>
                          <a:pt x="147" y="258"/>
                        </a:moveTo>
                        <a:lnTo>
                          <a:pt x="121100" y="121210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E0399A0-0ED4-D74F-8A58-F6C7A8DF66C2}"/>
                      </a:ext>
                    </a:extLst>
                  </p:cNvPr>
                  <p:cNvSpPr/>
                  <p:nvPr/>
                </p:nvSpPr>
                <p:spPr>
                  <a:xfrm>
                    <a:off x="2610666" y="1818356"/>
                    <a:ext cx="120952" cy="120952"/>
                  </a:xfrm>
                  <a:custGeom>
                    <a:avLst/>
                    <a:gdLst>
                      <a:gd name="connsiteX0" fmla="*/ 221 w 120952"/>
                      <a:gd name="connsiteY0" fmla="*/ 121040 h 120952"/>
                      <a:gd name="connsiteX1" fmla="*/ 121173 w 120952"/>
                      <a:gd name="connsiteY1" fmla="*/ 88 h 120952"/>
                      <a:gd name="connsiteX2" fmla="*/ 221 w 120952"/>
                      <a:gd name="connsiteY2" fmla="*/ 88 h 120952"/>
                      <a:gd name="connsiteX3" fmla="*/ 121173 w 120952"/>
                      <a:gd name="connsiteY3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221" y="121040"/>
                        </a:moveTo>
                        <a:lnTo>
                          <a:pt x="121173" y="88"/>
                        </a:lnTo>
                        <a:moveTo>
                          <a:pt x="221" y="88"/>
                        </a:moveTo>
                        <a:lnTo>
                          <a:pt x="121173" y="121040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3B106610-9D43-91DE-B4C1-45737CA6A03D}"/>
                      </a:ext>
                    </a:extLst>
                  </p:cNvPr>
                  <p:cNvSpPr/>
                  <p:nvPr/>
                </p:nvSpPr>
                <p:spPr>
                  <a:xfrm>
                    <a:off x="3499258" y="1818356"/>
                    <a:ext cx="120952" cy="120952"/>
                  </a:xfrm>
                  <a:custGeom>
                    <a:avLst/>
                    <a:gdLst>
                      <a:gd name="connsiteX0" fmla="*/ 294 w 120952"/>
                      <a:gd name="connsiteY0" fmla="*/ 121040 h 120952"/>
                      <a:gd name="connsiteX1" fmla="*/ 121247 w 120952"/>
                      <a:gd name="connsiteY1" fmla="*/ 88 h 120952"/>
                      <a:gd name="connsiteX2" fmla="*/ 294 w 120952"/>
                      <a:gd name="connsiteY2" fmla="*/ 88 h 120952"/>
                      <a:gd name="connsiteX3" fmla="*/ 121247 w 120952"/>
                      <a:gd name="connsiteY3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294" y="121040"/>
                        </a:moveTo>
                        <a:lnTo>
                          <a:pt x="121247" y="88"/>
                        </a:lnTo>
                        <a:moveTo>
                          <a:pt x="294" y="88"/>
                        </a:moveTo>
                        <a:lnTo>
                          <a:pt x="121247" y="121040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122397AF-4730-0C40-A21B-E9B636343F09}"/>
                      </a:ext>
                    </a:extLst>
                  </p:cNvPr>
                  <p:cNvSpPr/>
                  <p:nvPr/>
                </p:nvSpPr>
                <p:spPr>
                  <a:xfrm>
                    <a:off x="4387850" y="1818356"/>
                    <a:ext cx="120952" cy="120952"/>
                  </a:xfrm>
                  <a:custGeom>
                    <a:avLst/>
                    <a:gdLst>
                      <a:gd name="connsiteX0" fmla="*/ 368 w 120952"/>
                      <a:gd name="connsiteY0" fmla="*/ 121040 h 120952"/>
                      <a:gd name="connsiteX1" fmla="*/ 121320 w 120952"/>
                      <a:gd name="connsiteY1" fmla="*/ 88 h 120952"/>
                      <a:gd name="connsiteX2" fmla="*/ 368 w 120952"/>
                      <a:gd name="connsiteY2" fmla="*/ 88 h 120952"/>
                      <a:gd name="connsiteX3" fmla="*/ 121320 w 120952"/>
                      <a:gd name="connsiteY3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368" y="121040"/>
                        </a:moveTo>
                        <a:lnTo>
                          <a:pt x="121320" y="88"/>
                        </a:lnTo>
                        <a:moveTo>
                          <a:pt x="368" y="88"/>
                        </a:moveTo>
                        <a:lnTo>
                          <a:pt x="121320" y="121040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FD6BF30D-4A29-5F88-81C1-837AC29E67A3}"/>
                      </a:ext>
                    </a:extLst>
                  </p:cNvPr>
                  <p:cNvSpPr/>
                  <p:nvPr/>
                </p:nvSpPr>
                <p:spPr>
                  <a:xfrm>
                    <a:off x="5276441" y="1818356"/>
                    <a:ext cx="120952" cy="120952"/>
                  </a:xfrm>
                  <a:custGeom>
                    <a:avLst/>
                    <a:gdLst>
                      <a:gd name="connsiteX0" fmla="*/ 441 w 120952"/>
                      <a:gd name="connsiteY0" fmla="*/ 121040 h 120952"/>
                      <a:gd name="connsiteX1" fmla="*/ 121394 w 120952"/>
                      <a:gd name="connsiteY1" fmla="*/ 88 h 120952"/>
                      <a:gd name="connsiteX2" fmla="*/ 441 w 120952"/>
                      <a:gd name="connsiteY2" fmla="*/ 88 h 120952"/>
                      <a:gd name="connsiteX3" fmla="*/ 121394 w 120952"/>
                      <a:gd name="connsiteY3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441" y="121040"/>
                        </a:moveTo>
                        <a:lnTo>
                          <a:pt x="121394" y="88"/>
                        </a:lnTo>
                        <a:moveTo>
                          <a:pt x="441" y="88"/>
                        </a:moveTo>
                        <a:lnTo>
                          <a:pt x="121394" y="121040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</p:grpSp>
          </p:grpSp>
          <p:grpSp>
            <p:nvGrpSpPr>
              <p:cNvPr id="31" name="Graphic 781">
                <a:extLst>
                  <a:ext uri="{FF2B5EF4-FFF2-40B4-BE49-F238E27FC236}">
                    <a16:creationId xmlns:a16="http://schemas.microsoft.com/office/drawing/2014/main" id="{03AA4C52-5A7A-3FC5-44FD-221F33CB10BE}"/>
                  </a:ext>
                </a:extLst>
              </p:cNvPr>
              <p:cNvGrpSpPr/>
              <p:nvPr/>
            </p:nvGrpSpPr>
            <p:grpSpPr>
              <a:xfrm>
                <a:off x="833482" y="1369774"/>
                <a:ext cx="4563911" cy="3239139"/>
                <a:chOff x="833482" y="1369774"/>
                <a:chExt cx="4563911" cy="3239139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4E411F7-D2D7-A59E-7DB7-411D258C1BA8}"/>
                    </a:ext>
                  </a:extLst>
                </p:cNvPr>
                <p:cNvSpPr/>
                <p:nvPr/>
              </p:nvSpPr>
              <p:spPr>
                <a:xfrm>
                  <a:off x="893959" y="1430250"/>
                  <a:ext cx="4442958" cy="3118187"/>
                </a:xfrm>
                <a:custGeom>
                  <a:avLst/>
                  <a:gdLst>
                    <a:gd name="connsiteX0" fmla="*/ 0 w 4442958"/>
                    <a:gd name="connsiteY0" fmla="*/ 3118187 h 3118187"/>
                    <a:gd name="connsiteX1" fmla="*/ 888592 w 4442958"/>
                    <a:gd name="connsiteY1" fmla="*/ 2505491 h 3118187"/>
                    <a:gd name="connsiteX2" fmla="*/ 1777184 w 4442958"/>
                    <a:gd name="connsiteY2" fmla="*/ 448581 h 3118187"/>
                    <a:gd name="connsiteX3" fmla="*/ 2665775 w 4442958"/>
                    <a:gd name="connsiteY3" fmla="*/ 76587 h 3118187"/>
                    <a:gd name="connsiteX4" fmla="*/ 3554367 w 4442958"/>
                    <a:gd name="connsiteY4" fmla="*/ 76587 h 3118187"/>
                    <a:gd name="connsiteX5" fmla="*/ 4442959 w 4442958"/>
                    <a:gd name="connsiteY5" fmla="*/ 0 h 3118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958" h="3118187">
                      <a:moveTo>
                        <a:pt x="0" y="3118187"/>
                      </a:moveTo>
                      <a:lnTo>
                        <a:pt x="888592" y="2505491"/>
                      </a:lnTo>
                      <a:lnTo>
                        <a:pt x="1777184" y="448581"/>
                      </a:lnTo>
                      <a:lnTo>
                        <a:pt x="2665775" y="76587"/>
                      </a:lnTo>
                      <a:lnTo>
                        <a:pt x="3554367" y="76587"/>
                      </a:lnTo>
                      <a:lnTo>
                        <a:pt x="4442959" y="0"/>
                      </a:lnTo>
                    </a:path>
                  </a:pathLst>
                </a:custGeom>
                <a:noFill/>
                <a:ln w="30238" cap="sq">
                  <a:solidFill>
                    <a:srgbClr val="1E9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400"/>
                </a:p>
              </p:txBody>
            </p:sp>
            <p:grpSp>
              <p:nvGrpSpPr>
                <p:cNvPr id="46" name="Graphic 781">
                  <a:extLst>
                    <a:ext uri="{FF2B5EF4-FFF2-40B4-BE49-F238E27FC236}">
                      <a16:creationId xmlns:a16="http://schemas.microsoft.com/office/drawing/2014/main" id="{F693C532-8E88-E78F-E0CF-EE42D9984518}"/>
                    </a:ext>
                  </a:extLst>
                </p:cNvPr>
                <p:cNvGrpSpPr/>
                <p:nvPr/>
              </p:nvGrpSpPr>
              <p:grpSpPr>
                <a:xfrm>
                  <a:off x="833482" y="1369774"/>
                  <a:ext cx="4563911" cy="3239139"/>
                  <a:chOff x="833482" y="1369774"/>
                  <a:chExt cx="4563911" cy="3239139"/>
                </a:xfrm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F06E44AB-1293-F139-DC8B-B028BDD5BC5F}"/>
                      </a:ext>
                    </a:extLst>
                  </p:cNvPr>
                  <p:cNvSpPr/>
                  <p:nvPr/>
                </p:nvSpPr>
                <p:spPr>
                  <a:xfrm>
                    <a:off x="833482" y="4487961"/>
                    <a:ext cx="120952" cy="120952"/>
                  </a:xfrm>
                  <a:custGeom>
                    <a:avLst/>
                    <a:gdLst>
                      <a:gd name="connsiteX0" fmla="*/ 60550 w 120952"/>
                      <a:gd name="connsiteY0" fmla="*/ 121261 h 120952"/>
                      <a:gd name="connsiteX1" fmla="*/ 103313 w 120952"/>
                      <a:gd name="connsiteY1" fmla="*/ 103548 h 120952"/>
                      <a:gd name="connsiteX2" fmla="*/ 121026 w 120952"/>
                      <a:gd name="connsiteY2" fmla="*/ 60785 h 120952"/>
                      <a:gd name="connsiteX3" fmla="*/ 103313 w 120952"/>
                      <a:gd name="connsiteY3" fmla="*/ 18022 h 120952"/>
                      <a:gd name="connsiteX4" fmla="*/ 60550 w 120952"/>
                      <a:gd name="connsiteY4" fmla="*/ 309 h 120952"/>
                      <a:gd name="connsiteX5" fmla="*/ 17787 w 120952"/>
                      <a:gd name="connsiteY5" fmla="*/ 18022 h 120952"/>
                      <a:gd name="connsiteX6" fmla="*/ 74 w 120952"/>
                      <a:gd name="connsiteY6" fmla="*/ 60785 h 120952"/>
                      <a:gd name="connsiteX7" fmla="*/ 17787 w 120952"/>
                      <a:gd name="connsiteY7" fmla="*/ 103548 h 120952"/>
                      <a:gd name="connsiteX8" fmla="*/ 60550 w 120952"/>
                      <a:gd name="connsiteY8" fmla="*/ 121261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550" y="121261"/>
                        </a:moveTo>
                        <a:cubicBezTo>
                          <a:pt x="76589" y="121261"/>
                          <a:pt x="91972" y="114889"/>
                          <a:pt x="103313" y="103548"/>
                        </a:cubicBezTo>
                        <a:cubicBezTo>
                          <a:pt x="114654" y="92207"/>
                          <a:pt x="121026" y="76823"/>
                          <a:pt x="121026" y="60785"/>
                        </a:cubicBezTo>
                        <a:cubicBezTo>
                          <a:pt x="121026" y="44746"/>
                          <a:pt x="114654" y="29363"/>
                          <a:pt x="103313" y="18022"/>
                        </a:cubicBezTo>
                        <a:cubicBezTo>
                          <a:pt x="91972" y="6681"/>
                          <a:pt x="76589" y="309"/>
                          <a:pt x="60550" y="309"/>
                        </a:cubicBezTo>
                        <a:cubicBezTo>
                          <a:pt x="44512" y="309"/>
                          <a:pt x="29128" y="6681"/>
                          <a:pt x="17787" y="18022"/>
                        </a:cubicBezTo>
                        <a:cubicBezTo>
                          <a:pt x="6446" y="29363"/>
                          <a:pt x="74" y="44746"/>
                          <a:pt x="74" y="60785"/>
                        </a:cubicBezTo>
                        <a:cubicBezTo>
                          <a:pt x="74" y="76823"/>
                          <a:pt x="6446" y="92207"/>
                          <a:pt x="17787" y="103548"/>
                        </a:cubicBezTo>
                        <a:cubicBezTo>
                          <a:pt x="29128" y="114889"/>
                          <a:pt x="44512" y="121261"/>
                          <a:pt x="60550" y="121261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A0BCB3B1-DCA5-F878-10C9-BC7FFC0683E0}"/>
                      </a:ext>
                    </a:extLst>
                  </p:cNvPr>
                  <p:cNvSpPr/>
                  <p:nvPr/>
                </p:nvSpPr>
                <p:spPr>
                  <a:xfrm>
                    <a:off x="1722074" y="3875265"/>
                    <a:ext cx="120952" cy="120952"/>
                  </a:xfrm>
                  <a:custGeom>
                    <a:avLst/>
                    <a:gdLst>
                      <a:gd name="connsiteX0" fmla="*/ 60624 w 120952"/>
                      <a:gd name="connsiteY0" fmla="*/ 121210 h 120952"/>
                      <a:gd name="connsiteX1" fmla="*/ 103387 w 120952"/>
                      <a:gd name="connsiteY1" fmla="*/ 103497 h 120952"/>
                      <a:gd name="connsiteX2" fmla="*/ 121100 w 120952"/>
                      <a:gd name="connsiteY2" fmla="*/ 60734 h 120952"/>
                      <a:gd name="connsiteX3" fmla="*/ 103387 w 120952"/>
                      <a:gd name="connsiteY3" fmla="*/ 17971 h 120952"/>
                      <a:gd name="connsiteX4" fmla="*/ 60624 w 120952"/>
                      <a:gd name="connsiteY4" fmla="*/ 258 h 120952"/>
                      <a:gd name="connsiteX5" fmla="*/ 17860 w 120952"/>
                      <a:gd name="connsiteY5" fmla="*/ 17971 h 120952"/>
                      <a:gd name="connsiteX6" fmla="*/ 147 w 120952"/>
                      <a:gd name="connsiteY6" fmla="*/ 60734 h 120952"/>
                      <a:gd name="connsiteX7" fmla="*/ 17860 w 120952"/>
                      <a:gd name="connsiteY7" fmla="*/ 103497 h 120952"/>
                      <a:gd name="connsiteX8" fmla="*/ 60624 w 120952"/>
                      <a:gd name="connsiteY8" fmla="*/ 12121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624" y="121210"/>
                        </a:moveTo>
                        <a:cubicBezTo>
                          <a:pt x="76662" y="121210"/>
                          <a:pt x="92046" y="114838"/>
                          <a:pt x="103387" y="103497"/>
                        </a:cubicBezTo>
                        <a:cubicBezTo>
                          <a:pt x="114728" y="92156"/>
                          <a:pt x="121100" y="76773"/>
                          <a:pt x="121100" y="60734"/>
                        </a:cubicBezTo>
                        <a:cubicBezTo>
                          <a:pt x="121100" y="44696"/>
                          <a:pt x="114728" y="29312"/>
                          <a:pt x="103387" y="17971"/>
                        </a:cubicBezTo>
                        <a:cubicBezTo>
                          <a:pt x="92046" y="6630"/>
                          <a:pt x="76662" y="258"/>
                          <a:pt x="60624" y="258"/>
                        </a:cubicBezTo>
                        <a:cubicBezTo>
                          <a:pt x="44585" y="258"/>
                          <a:pt x="29201" y="6630"/>
                          <a:pt x="17860" y="17971"/>
                        </a:cubicBezTo>
                        <a:cubicBezTo>
                          <a:pt x="6520" y="29312"/>
                          <a:pt x="147" y="44696"/>
                          <a:pt x="147" y="60734"/>
                        </a:cubicBezTo>
                        <a:cubicBezTo>
                          <a:pt x="147" y="76773"/>
                          <a:pt x="6520" y="92156"/>
                          <a:pt x="17860" y="103497"/>
                        </a:cubicBezTo>
                        <a:cubicBezTo>
                          <a:pt x="29201" y="114838"/>
                          <a:pt x="44585" y="121210"/>
                          <a:pt x="60624" y="121210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4887FB1D-0903-9F04-49EA-25367B7AE6DF}"/>
                      </a:ext>
                    </a:extLst>
                  </p:cNvPr>
                  <p:cNvSpPr/>
                  <p:nvPr/>
                </p:nvSpPr>
                <p:spPr>
                  <a:xfrm>
                    <a:off x="2610666" y="1818356"/>
                    <a:ext cx="120952" cy="120952"/>
                  </a:xfrm>
                  <a:custGeom>
                    <a:avLst/>
                    <a:gdLst>
                      <a:gd name="connsiteX0" fmla="*/ 60697 w 120952"/>
                      <a:gd name="connsiteY0" fmla="*/ 121040 h 120952"/>
                      <a:gd name="connsiteX1" fmla="*/ 103460 w 120952"/>
                      <a:gd name="connsiteY1" fmla="*/ 103327 h 120952"/>
                      <a:gd name="connsiteX2" fmla="*/ 121173 w 120952"/>
                      <a:gd name="connsiteY2" fmla="*/ 60564 h 120952"/>
                      <a:gd name="connsiteX3" fmla="*/ 103460 w 120952"/>
                      <a:gd name="connsiteY3" fmla="*/ 17801 h 120952"/>
                      <a:gd name="connsiteX4" fmla="*/ 60697 w 120952"/>
                      <a:gd name="connsiteY4" fmla="*/ 88 h 120952"/>
                      <a:gd name="connsiteX5" fmla="*/ 17934 w 120952"/>
                      <a:gd name="connsiteY5" fmla="*/ 17801 h 120952"/>
                      <a:gd name="connsiteX6" fmla="*/ 221 w 120952"/>
                      <a:gd name="connsiteY6" fmla="*/ 60564 h 120952"/>
                      <a:gd name="connsiteX7" fmla="*/ 17934 w 120952"/>
                      <a:gd name="connsiteY7" fmla="*/ 103327 h 120952"/>
                      <a:gd name="connsiteX8" fmla="*/ 60697 w 120952"/>
                      <a:gd name="connsiteY8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697" y="121040"/>
                        </a:moveTo>
                        <a:cubicBezTo>
                          <a:pt x="76736" y="121040"/>
                          <a:pt x="92119" y="114668"/>
                          <a:pt x="103460" y="103327"/>
                        </a:cubicBezTo>
                        <a:cubicBezTo>
                          <a:pt x="114801" y="91986"/>
                          <a:pt x="121173" y="76603"/>
                          <a:pt x="121173" y="60564"/>
                        </a:cubicBezTo>
                        <a:cubicBezTo>
                          <a:pt x="121173" y="44526"/>
                          <a:pt x="114801" y="29142"/>
                          <a:pt x="103460" y="17801"/>
                        </a:cubicBezTo>
                        <a:cubicBezTo>
                          <a:pt x="92119" y="6460"/>
                          <a:pt x="76736" y="88"/>
                          <a:pt x="60697" y="88"/>
                        </a:cubicBezTo>
                        <a:cubicBezTo>
                          <a:pt x="44659" y="88"/>
                          <a:pt x="29275" y="6460"/>
                          <a:pt x="17934" y="17801"/>
                        </a:cubicBezTo>
                        <a:cubicBezTo>
                          <a:pt x="6593" y="29142"/>
                          <a:pt x="221" y="44526"/>
                          <a:pt x="221" y="60564"/>
                        </a:cubicBezTo>
                        <a:cubicBezTo>
                          <a:pt x="221" y="76603"/>
                          <a:pt x="6593" y="91986"/>
                          <a:pt x="17934" y="103327"/>
                        </a:cubicBezTo>
                        <a:cubicBezTo>
                          <a:pt x="29275" y="114668"/>
                          <a:pt x="44659" y="121040"/>
                          <a:pt x="60697" y="121040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400A3BD8-DE1F-1698-E901-DF7F9141ABF8}"/>
                      </a:ext>
                    </a:extLst>
                  </p:cNvPr>
                  <p:cNvSpPr/>
                  <p:nvPr/>
                </p:nvSpPr>
                <p:spPr>
                  <a:xfrm>
                    <a:off x="3499258" y="1446361"/>
                    <a:ext cx="120952" cy="120952"/>
                  </a:xfrm>
                  <a:custGeom>
                    <a:avLst/>
                    <a:gdLst>
                      <a:gd name="connsiteX0" fmla="*/ 60771 w 120952"/>
                      <a:gd name="connsiteY0" fmla="*/ 121009 h 120952"/>
                      <a:gd name="connsiteX1" fmla="*/ 103534 w 120952"/>
                      <a:gd name="connsiteY1" fmla="*/ 103296 h 120952"/>
                      <a:gd name="connsiteX2" fmla="*/ 121247 w 120952"/>
                      <a:gd name="connsiteY2" fmla="*/ 60533 h 120952"/>
                      <a:gd name="connsiteX3" fmla="*/ 103534 w 120952"/>
                      <a:gd name="connsiteY3" fmla="*/ 17770 h 120952"/>
                      <a:gd name="connsiteX4" fmla="*/ 60771 w 120952"/>
                      <a:gd name="connsiteY4" fmla="*/ 57 h 120952"/>
                      <a:gd name="connsiteX5" fmla="*/ 18007 w 120952"/>
                      <a:gd name="connsiteY5" fmla="*/ 17770 h 120952"/>
                      <a:gd name="connsiteX6" fmla="*/ 294 w 120952"/>
                      <a:gd name="connsiteY6" fmla="*/ 60533 h 120952"/>
                      <a:gd name="connsiteX7" fmla="*/ 18007 w 120952"/>
                      <a:gd name="connsiteY7" fmla="*/ 103296 h 120952"/>
                      <a:gd name="connsiteX8" fmla="*/ 60771 w 120952"/>
                      <a:gd name="connsiteY8" fmla="*/ 121009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771" y="121009"/>
                        </a:moveTo>
                        <a:cubicBezTo>
                          <a:pt x="76809" y="121009"/>
                          <a:pt x="92193" y="114637"/>
                          <a:pt x="103534" y="103296"/>
                        </a:cubicBezTo>
                        <a:cubicBezTo>
                          <a:pt x="114875" y="91955"/>
                          <a:pt x="121247" y="76572"/>
                          <a:pt x="121247" y="60533"/>
                        </a:cubicBezTo>
                        <a:cubicBezTo>
                          <a:pt x="121247" y="44495"/>
                          <a:pt x="114875" y="29111"/>
                          <a:pt x="103534" y="17770"/>
                        </a:cubicBezTo>
                        <a:cubicBezTo>
                          <a:pt x="92193" y="6429"/>
                          <a:pt x="76809" y="57"/>
                          <a:pt x="60771" y="57"/>
                        </a:cubicBezTo>
                        <a:cubicBezTo>
                          <a:pt x="44732" y="57"/>
                          <a:pt x="29348" y="6429"/>
                          <a:pt x="18007" y="17770"/>
                        </a:cubicBezTo>
                        <a:cubicBezTo>
                          <a:pt x="6666" y="29111"/>
                          <a:pt x="294" y="44495"/>
                          <a:pt x="294" y="60533"/>
                        </a:cubicBezTo>
                        <a:cubicBezTo>
                          <a:pt x="294" y="76572"/>
                          <a:pt x="6666" y="91955"/>
                          <a:pt x="18007" y="103296"/>
                        </a:cubicBezTo>
                        <a:cubicBezTo>
                          <a:pt x="29348" y="114637"/>
                          <a:pt x="44732" y="121009"/>
                          <a:pt x="60771" y="121009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F0F5E67-D955-6936-0F36-992B1A64C691}"/>
                      </a:ext>
                    </a:extLst>
                  </p:cNvPr>
                  <p:cNvSpPr/>
                  <p:nvPr/>
                </p:nvSpPr>
                <p:spPr>
                  <a:xfrm>
                    <a:off x="4387850" y="1446361"/>
                    <a:ext cx="120952" cy="120952"/>
                  </a:xfrm>
                  <a:custGeom>
                    <a:avLst/>
                    <a:gdLst>
                      <a:gd name="connsiteX0" fmla="*/ 60844 w 120952"/>
                      <a:gd name="connsiteY0" fmla="*/ 121009 h 120952"/>
                      <a:gd name="connsiteX1" fmla="*/ 103607 w 120952"/>
                      <a:gd name="connsiteY1" fmla="*/ 103296 h 120952"/>
                      <a:gd name="connsiteX2" fmla="*/ 121320 w 120952"/>
                      <a:gd name="connsiteY2" fmla="*/ 60533 h 120952"/>
                      <a:gd name="connsiteX3" fmla="*/ 103607 w 120952"/>
                      <a:gd name="connsiteY3" fmla="*/ 17770 h 120952"/>
                      <a:gd name="connsiteX4" fmla="*/ 60844 w 120952"/>
                      <a:gd name="connsiteY4" fmla="*/ 57 h 120952"/>
                      <a:gd name="connsiteX5" fmla="*/ 18081 w 120952"/>
                      <a:gd name="connsiteY5" fmla="*/ 17770 h 120952"/>
                      <a:gd name="connsiteX6" fmla="*/ 368 w 120952"/>
                      <a:gd name="connsiteY6" fmla="*/ 60533 h 120952"/>
                      <a:gd name="connsiteX7" fmla="*/ 18081 w 120952"/>
                      <a:gd name="connsiteY7" fmla="*/ 103296 h 120952"/>
                      <a:gd name="connsiteX8" fmla="*/ 60844 w 120952"/>
                      <a:gd name="connsiteY8" fmla="*/ 121009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844" y="121009"/>
                        </a:moveTo>
                        <a:cubicBezTo>
                          <a:pt x="76882" y="121009"/>
                          <a:pt x="92266" y="114637"/>
                          <a:pt x="103607" y="103296"/>
                        </a:cubicBezTo>
                        <a:cubicBezTo>
                          <a:pt x="114948" y="91955"/>
                          <a:pt x="121320" y="76572"/>
                          <a:pt x="121320" y="60533"/>
                        </a:cubicBezTo>
                        <a:cubicBezTo>
                          <a:pt x="121320" y="44495"/>
                          <a:pt x="114948" y="29111"/>
                          <a:pt x="103607" y="17770"/>
                        </a:cubicBezTo>
                        <a:cubicBezTo>
                          <a:pt x="92266" y="6429"/>
                          <a:pt x="76882" y="57"/>
                          <a:pt x="60844" y="57"/>
                        </a:cubicBezTo>
                        <a:cubicBezTo>
                          <a:pt x="44805" y="57"/>
                          <a:pt x="29422" y="6429"/>
                          <a:pt x="18081" y="17770"/>
                        </a:cubicBezTo>
                        <a:cubicBezTo>
                          <a:pt x="6740" y="29111"/>
                          <a:pt x="368" y="44495"/>
                          <a:pt x="368" y="60533"/>
                        </a:cubicBezTo>
                        <a:cubicBezTo>
                          <a:pt x="368" y="76572"/>
                          <a:pt x="6740" y="91955"/>
                          <a:pt x="18081" y="103296"/>
                        </a:cubicBezTo>
                        <a:cubicBezTo>
                          <a:pt x="29422" y="114637"/>
                          <a:pt x="44805" y="121009"/>
                          <a:pt x="60844" y="121009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BCFDBB4-6C56-BDD9-7EA5-8B3713C85147}"/>
                      </a:ext>
                    </a:extLst>
                  </p:cNvPr>
                  <p:cNvSpPr/>
                  <p:nvPr/>
                </p:nvSpPr>
                <p:spPr>
                  <a:xfrm>
                    <a:off x="5276441" y="1369774"/>
                    <a:ext cx="120952" cy="120952"/>
                  </a:xfrm>
                  <a:custGeom>
                    <a:avLst/>
                    <a:gdLst>
                      <a:gd name="connsiteX0" fmla="*/ 60917 w 120952"/>
                      <a:gd name="connsiteY0" fmla="*/ 121003 h 120952"/>
                      <a:gd name="connsiteX1" fmla="*/ 103681 w 120952"/>
                      <a:gd name="connsiteY1" fmla="*/ 103290 h 120952"/>
                      <a:gd name="connsiteX2" fmla="*/ 121394 w 120952"/>
                      <a:gd name="connsiteY2" fmla="*/ 60527 h 120952"/>
                      <a:gd name="connsiteX3" fmla="*/ 103681 w 120952"/>
                      <a:gd name="connsiteY3" fmla="*/ 17764 h 120952"/>
                      <a:gd name="connsiteX4" fmla="*/ 60917 w 120952"/>
                      <a:gd name="connsiteY4" fmla="*/ 51 h 120952"/>
                      <a:gd name="connsiteX5" fmla="*/ 18154 w 120952"/>
                      <a:gd name="connsiteY5" fmla="*/ 17764 h 120952"/>
                      <a:gd name="connsiteX6" fmla="*/ 441 w 120952"/>
                      <a:gd name="connsiteY6" fmla="*/ 60527 h 120952"/>
                      <a:gd name="connsiteX7" fmla="*/ 18154 w 120952"/>
                      <a:gd name="connsiteY7" fmla="*/ 103290 h 120952"/>
                      <a:gd name="connsiteX8" fmla="*/ 60917 w 120952"/>
                      <a:gd name="connsiteY8" fmla="*/ 121003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952" h="120952">
                        <a:moveTo>
                          <a:pt x="60917" y="121003"/>
                        </a:moveTo>
                        <a:cubicBezTo>
                          <a:pt x="76956" y="121003"/>
                          <a:pt x="92340" y="114631"/>
                          <a:pt x="103681" y="103290"/>
                        </a:cubicBezTo>
                        <a:cubicBezTo>
                          <a:pt x="115021" y="91949"/>
                          <a:pt x="121394" y="76565"/>
                          <a:pt x="121394" y="60527"/>
                        </a:cubicBezTo>
                        <a:cubicBezTo>
                          <a:pt x="121394" y="44488"/>
                          <a:pt x="115021" y="29105"/>
                          <a:pt x="103681" y="17764"/>
                        </a:cubicBezTo>
                        <a:cubicBezTo>
                          <a:pt x="92340" y="6423"/>
                          <a:pt x="76956" y="51"/>
                          <a:pt x="60917" y="51"/>
                        </a:cubicBezTo>
                        <a:cubicBezTo>
                          <a:pt x="44879" y="51"/>
                          <a:pt x="29495" y="6423"/>
                          <a:pt x="18154" y="17764"/>
                        </a:cubicBezTo>
                        <a:cubicBezTo>
                          <a:pt x="6813" y="29105"/>
                          <a:pt x="441" y="44488"/>
                          <a:pt x="441" y="60527"/>
                        </a:cubicBezTo>
                        <a:cubicBezTo>
                          <a:pt x="441" y="76565"/>
                          <a:pt x="6813" y="91949"/>
                          <a:pt x="18154" y="103290"/>
                        </a:cubicBezTo>
                        <a:cubicBezTo>
                          <a:pt x="29495" y="114631"/>
                          <a:pt x="44879" y="121003"/>
                          <a:pt x="60917" y="121003"/>
                        </a:cubicBezTo>
                        <a:close/>
                      </a:path>
                    </a:pathLst>
                  </a:custGeom>
                  <a:solidFill>
                    <a:srgbClr val="1E90FF"/>
                  </a:solidFill>
                  <a:ln w="12095" cap="flat">
                    <a:solidFill>
                      <a:srgbClr val="1E9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</p:grpSp>
          </p:grpSp>
          <p:grpSp>
            <p:nvGrpSpPr>
              <p:cNvPr id="32" name="Graphic 781">
                <a:extLst>
                  <a:ext uri="{FF2B5EF4-FFF2-40B4-BE49-F238E27FC236}">
                    <a16:creationId xmlns:a16="http://schemas.microsoft.com/office/drawing/2014/main" id="{4E7DB71F-9F4F-FF5E-457A-82D7D3ADF7FB}"/>
                  </a:ext>
                </a:extLst>
              </p:cNvPr>
              <p:cNvGrpSpPr/>
              <p:nvPr/>
            </p:nvGrpSpPr>
            <p:grpSpPr>
              <a:xfrm>
                <a:off x="833482" y="1818356"/>
                <a:ext cx="4563911" cy="2790558"/>
                <a:chOff x="833482" y="1818356"/>
                <a:chExt cx="4563911" cy="2790558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E905326-6644-9699-690D-202C7F73F5EC}"/>
                    </a:ext>
                  </a:extLst>
                </p:cNvPr>
                <p:cNvSpPr/>
                <p:nvPr/>
              </p:nvSpPr>
              <p:spPr>
                <a:xfrm>
                  <a:off x="893959" y="1878832"/>
                  <a:ext cx="4442958" cy="2669605"/>
                </a:xfrm>
                <a:custGeom>
                  <a:avLst/>
                  <a:gdLst>
                    <a:gd name="connsiteX0" fmla="*/ 0 w 4442958"/>
                    <a:gd name="connsiteY0" fmla="*/ 2669606 h 2669605"/>
                    <a:gd name="connsiteX1" fmla="*/ 888592 w 4442958"/>
                    <a:gd name="connsiteY1" fmla="*/ 2056909 h 2669605"/>
                    <a:gd name="connsiteX2" fmla="*/ 1777184 w 4442958"/>
                    <a:gd name="connsiteY2" fmla="*/ 0 h 2669605"/>
                    <a:gd name="connsiteX3" fmla="*/ 2665775 w 4442958"/>
                    <a:gd name="connsiteY3" fmla="*/ 0 h 2669605"/>
                    <a:gd name="connsiteX4" fmla="*/ 3554367 w 4442958"/>
                    <a:gd name="connsiteY4" fmla="*/ 0 h 2669605"/>
                    <a:gd name="connsiteX5" fmla="*/ 4442959 w 4442958"/>
                    <a:gd name="connsiteY5" fmla="*/ 0 h 266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958" h="2669605">
                      <a:moveTo>
                        <a:pt x="0" y="2669606"/>
                      </a:moveTo>
                      <a:lnTo>
                        <a:pt x="888592" y="2056909"/>
                      </a:lnTo>
                      <a:lnTo>
                        <a:pt x="1777184" y="0"/>
                      </a:lnTo>
                      <a:lnTo>
                        <a:pt x="2665775" y="0"/>
                      </a:lnTo>
                      <a:lnTo>
                        <a:pt x="3554367" y="0"/>
                      </a:lnTo>
                      <a:lnTo>
                        <a:pt x="4442959" y="0"/>
                      </a:lnTo>
                    </a:path>
                  </a:pathLst>
                </a:custGeom>
                <a:noFill/>
                <a:ln w="30238" cap="flat">
                  <a:solidFill>
                    <a:srgbClr val="FF0000"/>
                  </a:solidFill>
                  <a:custDash>
                    <a:ds d="693750" sp="300000"/>
                  </a:custDash>
                  <a:round/>
                </a:ln>
              </p:spPr>
              <p:txBody>
                <a:bodyPr rtlCol="0" anchor="ctr"/>
                <a:lstStyle/>
                <a:p>
                  <a:endParaRPr lang="en-US" sz="1400"/>
                </a:p>
              </p:txBody>
            </p:sp>
            <p:grpSp>
              <p:nvGrpSpPr>
                <p:cNvPr id="38" name="Graphic 781">
                  <a:extLst>
                    <a:ext uri="{FF2B5EF4-FFF2-40B4-BE49-F238E27FC236}">
                      <a16:creationId xmlns:a16="http://schemas.microsoft.com/office/drawing/2014/main" id="{7CF35867-91AE-C5AC-DD45-6E9F37EBC50A}"/>
                    </a:ext>
                  </a:extLst>
                </p:cNvPr>
                <p:cNvGrpSpPr/>
                <p:nvPr/>
              </p:nvGrpSpPr>
              <p:grpSpPr>
                <a:xfrm>
                  <a:off x="833482" y="1818356"/>
                  <a:ext cx="4563911" cy="2790558"/>
                  <a:chOff x="833482" y="1818356"/>
                  <a:chExt cx="4563911" cy="2790558"/>
                </a:xfrm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81B778F4-7E51-DF0E-F607-5FFCE79F6BAD}"/>
                      </a:ext>
                    </a:extLst>
                  </p:cNvPr>
                  <p:cNvSpPr/>
                  <p:nvPr/>
                </p:nvSpPr>
                <p:spPr>
                  <a:xfrm>
                    <a:off x="833482" y="4487961"/>
                    <a:ext cx="120952" cy="120952"/>
                  </a:xfrm>
                  <a:custGeom>
                    <a:avLst/>
                    <a:gdLst>
                      <a:gd name="connsiteX0" fmla="*/ 74 w 120952"/>
                      <a:gd name="connsiteY0" fmla="*/ 121261 h 120952"/>
                      <a:gd name="connsiteX1" fmla="*/ 121026 w 120952"/>
                      <a:gd name="connsiteY1" fmla="*/ 309 h 120952"/>
                      <a:gd name="connsiteX2" fmla="*/ 74 w 120952"/>
                      <a:gd name="connsiteY2" fmla="*/ 309 h 120952"/>
                      <a:gd name="connsiteX3" fmla="*/ 121026 w 120952"/>
                      <a:gd name="connsiteY3" fmla="*/ 121261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74" y="121261"/>
                        </a:moveTo>
                        <a:lnTo>
                          <a:pt x="121026" y="309"/>
                        </a:lnTo>
                        <a:moveTo>
                          <a:pt x="74" y="309"/>
                        </a:moveTo>
                        <a:lnTo>
                          <a:pt x="121026" y="121261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4DD9D612-7172-3173-1032-C5A7C5A7DD84}"/>
                      </a:ext>
                    </a:extLst>
                  </p:cNvPr>
                  <p:cNvSpPr/>
                  <p:nvPr/>
                </p:nvSpPr>
                <p:spPr>
                  <a:xfrm>
                    <a:off x="1722074" y="3875265"/>
                    <a:ext cx="120952" cy="120952"/>
                  </a:xfrm>
                  <a:custGeom>
                    <a:avLst/>
                    <a:gdLst>
                      <a:gd name="connsiteX0" fmla="*/ 147 w 120952"/>
                      <a:gd name="connsiteY0" fmla="*/ 121210 h 120952"/>
                      <a:gd name="connsiteX1" fmla="*/ 121100 w 120952"/>
                      <a:gd name="connsiteY1" fmla="*/ 258 h 120952"/>
                      <a:gd name="connsiteX2" fmla="*/ 147 w 120952"/>
                      <a:gd name="connsiteY2" fmla="*/ 258 h 120952"/>
                      <a:gd name="connsiteX3" fmla="*/ 121100 w 120952"/>
                      <a:gd name="connsiteY3" fmla="*/ 12121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147" y="121210"/>
                        </a:moveTo>
                        <a:lnTo>
                          <a:pt x="121100" y="258"/>
                        </a:lnTo>
                        <a:moveTo>
                          <a:pt x="147" y="258"/>
                        </a:moveTo>
                        <a:lnTo>
                          <a:pt x="121100" y="121210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75DBEDF2-E2B9-0193-3507-B85182464AE2}"/>
                      </a:ext>
                    </a:extLst>
                  </p:cNvPr>
                  <p:cNvSpPr/>
                  <p:nvPr/>
                </p:nvSpPr>
                <p:spPr>
                  <a:xfrm>
                    <a:off x="2610666" y="1818356"/>
                    <a:ext cx="120952" cy="120952"/>
                  </a:xfrm>
                  <a:custGeom>
                    <a:avLst/>
                    <a:gdLst>
                      <a:gd name="connsiteX0" fmla="*/ 221 w 120952"/>
                      <a:gd name="connsiteY0" fmla="*/ 121040 h 120952"/>
                      <a:gd name="connsiteX1" fmla="*/ 121173 w 120952"/>
                      <a:gd name="connsiteY1" fmla="*/ 88 h 120952"/>
                      <a:gd name="connsiteX2" fmla="*/ 221 w 120952"/>
                      <a:gd name="connsiteY2" fmla="*/ 88 h 120952"/>
                      <a:gd name="connsiteX3" fmla="*/ 121173 w 120952"/>
                      <a:gd name="connsiteY3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221" y="121040"/>
                        </a:moveTo>
                        <a:lnTo>
                          <a:pt x="121173" y="88"/>
                        </a:lnTo>
                        <a:moveTo>
                          <a:pt x="221" y="88"/>
                        </a:moveTo>
                        <a:lnTo>
                          <a:pt x="121173" y="121040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95656F87-B5FD-FF77-873A-9A9BA1E03A81}"/>
                      </a:ext>
                    </a:extLst>
                  </p:cNvPr>
                  <p:cNvSpPr/>
                  <p:nvPr/>
                </p:nvSpPr>
                <p:spPr>
                  <a:xfrm>
                    <a:off x="3499258" y="1818356"/>
                    <a:ext cx="120952" cy="120952"/>
                  </a:xfrm>
                  <a:custGeom>
                    <a:avLst/>
                    <a:gdLst>
                      <a:gd name="connsiteX0" fmla="*/ 294 w 120952"/>
                      <a:gd name="connsiteY0" fmla="*/ 121040 h 120952"/>
                      <a:gd name="connsiteX1" fmla="*/ 121247 w 120952"/>
                      <a:gd name="connsiteY1" fmla="*/ 88 h 120952"/>
                      <a:gd name="connsiteX2" fmla="*/ 294 w 120952"/>
                      <a:gd name="connsiteY2" fmla="*/ 88 h 120952"/>
                      <a:gd name="connsiteX3" fmla="*/ 121247 w 120952"/>
                      <a:gd name="connsiteY3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294" y="121040"/>
                        </a:moveTo>
                        <a:lnTo>
                          <a:pt x="121247" y="88"/>
                        </a:lnTo>
                        <a:moveTo>
                          <a:pt x="294" y="88"/>
                        </a:moveTo>
                        <a:lnTo>
                          <a:pt x="121247" y="121040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D4CC6E3A-709A-A99B-9A75-EF0784D30AB5}"/>
                      </a:ext>
                    </a:extLst>
                  </p:cNvPr>
                  <p:cNvSpPr/>
                  <p:nvPr/>
                </p:nvSpPr>
                <p:spPr>
                  <a:xfrm>
                    <a:off x="4387850" y="1818356"/>
                    <a:ext cx="120952" cy="120952"/>
                  </a:xfrm>
                  <a:custGeom>
                    <a:avLst/>
                    <a:gdLst>
                      <a:gd name="connsiteX0" fmla="*/ 368 w 120952"/>
                      <a:gd name="connsiteY0" fmla="*/ 121040 h 120952"/>
                      <a:gd name="connsiteX1" fmla="*/ 121320 w 120952"/>
                      <a:gd name="connsiteY1" fmla="*/ 88 h 120952"/>
                      <a:gd name="connsiteX2" fmla="*/ 368 w 120952"/>
                      <a:gd name="connsiteY2" fmla="*/ 88 h 120952"/>
                      <a:gd name="connsiteX3" fmla="*/ 121320 w 120952"/>
                      <a:gd name="connsiteY3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368" y="121040"/>
                        </a:moveTo>
                        <a:lnTo>
                          <a:pt x="121320" y="88"/>
                        </a:lnTo>
                        <a:moveTo>
                          <a:pt x="368" y="88"/>
                        </a:moveTo>
                        <a:lnTo>
                          <a:pt x="121320" y="121040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B972A1BA-3CB6-893C-849D-6D0E7DA5FAA2}"/>
                      </a:ext>
                    </a:extLst>
                  </p:cNvPr>
                  <p:cNvSpPr/>
                  <p:nvPr/>
                </p:nvSpPr>
                <p:spPr>
                  <a:xfrm>
                    <a:off x="5276441" y="1818356"/>
                    <a:ext cx="120952" cy="120952"/>
                  </a:xfrm>
                  <a:custGeom>
                    <a:avLst/>
                    <a:gdLst>
                      <a:gd name="connsiteX0" fmla="*/ 441 w 120952"/>
                      <a:gd name="connsiteY0" fmla="*/ 121040 h 120952"/>
                      <a:gd name="connsiteX1" fmla="*/ 121394 w 120952"/>
                      <a:gd name="connsiteY1" fmla="*/ 88 h 120952"/>
                      <a:gd name="connsiteX2" fmla="*/ 441 w 120952"/>
                      <a:gd name="connsiteY2" fmla="*/ 88 h 120952"/>
                      <a:gd name="connsiteX3" fmla="*/ 121394 w 120952"/>
                      <a:gd name="connsiteY3" fmla="*/ 121040 h 12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52" h="120952">
                        <a:moveTo>
                          <a:pt x="441" y="121040"/>
                        </a:moveTo>
                        <a:lnTo>
                          <a:pt x="121394" y="88"/>
                        </a:lnTo>
                        <a:moveTo>
                          <a:pt x="441" y="88"/>
                        </a:moveTo>
                        <a:lnTo>
                          <a:pt x="121394" y="121040"/>
                        </a:lnTo>
                      </a:path>
                    </a:pathLst>
                  </a:custGeom>
                  <a:solidFill>
                    <a:srgbClr val="FF0000"/>
                  </a:solidFill>
                  <a:ln w="12095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1400"/>
                  </a:p>
                </p:txBody>
              </p:sp>
            </p:grpSp>
          </p:grp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F9E1D92-0066-E86D-C48B-6C0AFFDC39F9}"/>
                  </a:ext>
                </a:extLst>
              </p:cNvPr>
              <p:cNvSpPr/>
              <p:nvPr/>
            </p:nvSpPr>
            <p:spPr>
              <a:xfrm>
                <a:off x="893959" y="1025433"/>
                <a:ext cx="12095" cy="3829352"/>
              </a:xfrm>
              <a:custGeom>
                <a:avLst/>
                <a:gdLst>
                  <a:gd name="connsiteX0" fmla="*/ 0 w 12095"/>
                  <a:gd name="connsiteY0" fmla="*/ 3829353 h 3829352"/>
                  <a:gd name="connsiteX1" fmla="*/ 0 w 12095"/>
                  <a:gd name="connsiteY1" fmla="*/ 0 h 382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95" h="3829352">
                    <a:moveTo>
                      <a:pt x="0" y="3829353"/>
                    </a:moveTo>
                    <a:lnTo>
                      <a:pt x="0" y="0"/>
                    </a:lnTo>
                  </a:path>
                </a:pathLst>
              </a:custGeom>
              <a:noFill/>
              <a:ln w="967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742584-02C1-EE0F-5BF5-6CCF2AB22133}"/>
                  </a:ext>
                </a:extLst>
              </p:cNvPr>
              <p:cNvSpPr/>
              <p:nvPr/>
            </p:nvSpPr>
            <p:spPr>
              <a:xfrm>
                <a:off x="6225509" y="1025433"/>
                <a:ext cx="12095" cy="3829352"/>
              </a:xfrm>
              <a:custGeom>
                <a:avLst/>
                <a:gdLst>
                  <a:gd name="connsiteX0" fmla="*/ 0 w 12095"/>
                  <a:gd name="connsiteY0" fmla="*/ 3829353 h 3829352"/>
                  <a:gd name="connsiteX1" fmla="*/ 0 w 12095"/>
                  <a:gd name="connsiteY1" fmla="*/ 0 h 382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95" h="3829352">
                    <a:moveTo>
                      <a:pt x="0" y="3829353"/>
                    </a:moveTo>
                    <a:lnTo>
                      <a:pt x="0" y="0"/>
                    </a:lnTo>
                  </a:path>
                </a:pathLst>
              </a:custGeom>
              <a:noFill/>
              <a:ln w="967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0BE6C15-803D-24F6-7720-A0B9B3E9028F}"/>
                  </a:ext>
                </a:extLst>
              </p:cNvPr>
              <p:cNvSpPr/>
              <p:nvPr/>
            </p:nvSpPr>
            <p:spPr>
              <a:xfrm>
                <a:off x="893959" y="4854786"/>
                <a:ext cx="5331550" cy="12095"/>
              </a:xfrm>
              <a:custGeom>
                <a:avLst/>
                <a:gdLst>
                  <a:gd name="connsiteX0" fmla="*/ 0 w 5331550"/>
                  <a:gd name="connsiteY0" fmla="*/ 0 h 12095"/>
                  <a:gd name="connsiteX1" fmla="*/ 5331551 w 5331550"/>
                  <a:gd name="connsiteY1" fmla="*/ 0 h 1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1550" h="12095">
                    <a:moveTo>
                      <a:pt x="0" y="0"/>
                    </a:moveTo>
                    <a:lnTo>
                      <a:pt x="5331551" y="0"/>
                    </a:lnTo>
                  </a:path>
                </a:pathLst>
              </a:custGeom>
              <a:noFill/>
              <a:ln w="967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3935979-4E50-0E76-372E-B85BFC42641A}"/>
                  </a:ext>
                </a:extLst>
              </p:cNvPr>
              <p:cNvSpPr/>
              <p:nvPr/>
            </p:nvSpPr>
            <p:spPr>
              <a:xfrm>
                <a:off x="893959" y="1025433"/>
                <a:ext cx="5331550" cy="12095"/>
              </a:xfrm>
              <a:custGeom>
                <a:avLst/>
                <a:gdLst>
                  <a:gd name="connsiteX0" fmla="*/ 0 w 5331550"/>
                  <a:gd name="connsiteY0" fmla="*/ 0 h 12095"/>
                  <a:gd name="connsiteX1" fmla="*/ 5331551 w 5331550"/>
                  <a:gd name="connsiteY1" fmla="*/ 0 h 1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1550" h="12095">
                    <a:moveTo>
                      <a:pt x="0" y="0"/>
                    </a:moveTo>
                    <a:lnTo>
                      <a:pt x="5331551" y="0"/>
                    </a:lnTo>
                  </a:path>
                </a:pathLst>
              </a:custGeom>
              <a:noFill/>
              <a:ln w="967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1ABC35-F00E-E1C9-C702-141D635DAC7D}"/>
                </a:ext>
              </a:extLst>
            </p:cNvPr>
            <p:cNvSpPr txBox="1"/>
            <p:nvPr/>
          </p:nvSpPr>
          <p:spPr>
            <a:xfrm>
              <a:off x="3997898" y="1889031"/>
              <a:ext cx="631904" cy="2393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1400" spc="0" baseline="0">
                  <a:ln/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rtl val="0"/>
                </a:defRPr>
              </a:lvl1pPr>
            </a:lstStyle>
            <a:p>
              <a:r>
                <a:rPr lang="en-US" dirty="0">
                  <a:solidFill>
                    <a:srgbClr val="1E90FF"/>
                  </a:solidFill>
                  <a:sym typeface="Arial"/>
                </a:rPr>
                <a:t>69.06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780730-7DCB-6CEE-44F2-826F6FD782BD}"/>
                </a:ext>
              </a:extLst>
            </p:cNvPr>
            <p:cNvSpPr txBox="1"/>
            <p:nvPr/>
          </p:nvSpPr>
          <p:spPr>
            <a:xfrm>
              <a:off x="5722321" y="1843937"/>
              <a:ext cx="631904" cy="239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ln/>
                  <a:solidFill>
                    <a:srgbClr val="1E9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69.13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282BA1-8001-76EA-0CE6-7A40E0008C0A}"/>
                </a:ext>
              </a:extLst>
            </p:cNvPr>
            <p:cNvSpPr txBox="1"/>
            <p:nvPr/>
          </p:nvSpPr>
          <p:spPr>
            <a:xfrm>
              <a:off x="2913068" y="2384052"/>
              <a:ext cx="631904" cy="239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spc="0" baseline="0" dirty="0">
                  <a:ln/>
                  <a:solidFill>
                    <a:srgbClr val="1E9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68.72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EF791A-997D-0B0D-1B36-6D7511873B32}"/>
                </a:ext>
              </a:extLst>
            </p:cNvPr>
            <p:cNvSpPr txBox="1"/>
            <p:nvPr/>
          </p:nvSpPr>
          <p:spPr>
            <a:xfrm>
              <a:off x="4459907" y="2737151"/>
              <a:ext cx="1069524" cy="239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>
                  <a:ln/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Saturation</a:t>
              </a:r>
              <a:endParaRPr lang="en-US" sz="1400" b="1" spc="0" baseline="0" dirty="0">
                <a:ln/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49AC37-44BB-486E-7FA6-7C6C55372288}"/>
                </a:ext>
              </a:extLst>
            </p:cNvPr>
            <p:cNvGrpSpPr/>
            <p:nvPr/>
          </p:nvGrpSpPr>
          <p:grpSpPr>
            <a:xfrm>
              <a:off x="5808458" y="4598834"/>
              <a:ext cx="1346992" cy="578646"/>
              <a:chOff x="6531009" y="4239392"/>
              <a:chExt cx="1346992" cy="74407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0DB6F73-8215-C656-720E-D45C7827B064}"/>
                  </a:ext>
                </a:extLst>
              </p:cNvPr>
              <p:cNvSpPr/>
              <p:nvPr/>
            </p:nvSpPr>
            <p:spPr>
              <a:xfrm>
                <a:off x="6531009" y="4246659"/>
                <a:ext cx="1286516" cy="736807"/>
              </a:xfrm>
              <a:custGeom>
                <a:avLst/>
                <a:gdLst>
                  <a:gd name="connsiteX0" fmla="*/ 38705 w 2781662"/>
                  <a:gd name="connsiteY0" fmla="*/ 342114 h 342113"/>
                  <a:gd name="connsiteX1" fmla="*/ 2742958 w 2781662"/>
                  <a:gd name="connsiteY1" fmla="*/ 342114 h 342113"/>
                  <a:gd name="connsiteX2" fmla="*/ 2781663 w 2781662"/>
                  <a:gd name="connsiteY2" fmla="*/ 303409 h 342113"/>
                  <a:gd name="connsiteX3" fmla="*/ 2781663 w 2781662"/>
                  <a:gd name="connsiteY3" fmla="*/ 38705 h 342113"/>
                  <a:gd name="connsiteX4" fmla="*/ 2742958 w 2781662"/>
                  <a:gd name="connsiteY4" fmla="*/ 0 h 342113"/>
                  <a:gd name="connsiteX5" fmla="*/ 38705 w 2781662"/>
                  <a:gd name="connsiteY5" fmla="*/ 0 h 342113"/>
                  <a:gd name="connsiteX6" fmla="*/ 0 w 2781662"/>
                  <a:gd name="connsiteY6" fmla="*/ 38705 h 342113"/>
                  <a:gd name="connsiteX7" fmla="*/ 0 w 2781662"/>
                  <a:gd name="connsiteY7" fmla="*/ 303409 h 342113"/>
                  <a:gd name="connsiteX8" fmla="*/ 38705 w 2781662"/>
                  <a:gd name="connsiteY8" fmla="*/ 342114 h 34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1662" h="342113">
                    <a:moveTo>
                      <a:pt x="38705" y="342114"/>
                    </a:moveTo>
                    <a:lnTo>
                      <a:pt x="2742958" y="342114"/>
                    </a:lnTo>
                    <a:cubicBezTo>
                      <a:pt x="2768761" y="342114"/>
                      <a:pt x="2781663" y="329212"/>
                      <a:pt x="2781663" y="303409"/>
                    </a:cubicBezTo>
                    <a:lnTo>
                      <a:pt x="2781663" y="38705"/>
                    </a:lnTo>
                    <a:cubicBezTo>
                      <a:pt x="2781663" y="12902"/>
                      <a:pt x="2768761" y="0"/>
                      <a:pt x="2742958" y="0"/>
                    </a:cubicBezTo>
                    <a:lnTo>
                      <a:pt x="38705" y="0"/>
                    </a:lnTo>
                    <a:cubicBezTo>
                      <a:pt x="12901" y="0"/>
                      <a:pt x="0" y="12902"/>
                      <a:pt x="0" y="38705"/>
                    </a:cubicBezTo>
                    <a:lnTo>
                      <a:pt x="0" y="303409"/>
                    </a:lnTo>
                    <a:cubicBezTo>
                      <a:pt x="0" y="329212"/>
                      <a:pt x="12901" y="342114"/>
                      <a:pt x="38705" y="3421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095" cap="flat">
                <a:solidFill>
                  <a:srgbClr val="CCCCCC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" name="Graphic 4">
                <a:extLst>
                  <a:ext uri="{FF2B5EF4-FFF2-40B4-BE49-F238E27FC236}">
                    <a16:creationId xmlns:a16="http://schemas.microsoft.com/office/drawing/2014/main" id="{7DF3BA6D-45E9-6BA0-B4FA-5F10DF15EB04}"/>
                  </a:ext>
                </a:extLst>
              </p:cNvPr>
              <p:cNvGrpSpPr/>
              <p:nvPr/>
            </p:nvGrpSpPr>
            <p:grpSpPr>
              <a:xfrm>
                <a:off x="6651688" y="4703713"/>
                <a:ext cx="387047" cy="120952"/>
                <a:chOff x="4782578" y="5698943"/>
                <a:chExt cx="387047" cy="120952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34E10FC-E542-9928-1E49-621592D5D705}"/>
                    </a:ext>
                  </a:extLst>
                </p:cNvPr>
                <p:cNvSpPr/>
                <p:nvPr/>
              </p:nvSpPr>
              <p:spPr>
                <a:xfrm>
                  <a:off x="4782578" y="5759419"/>
                  <a:ext cx="387047" cy="12095"/>
                </a:xfrm>
                <a:custGeom>
                  <a:avLst/>
                  <a:gdLst>
                    <a:gd name="connsiteX0" fmla="*/ 0 w 387047"/>
                    <a:gd name="connsiteY0" fmla="*/ 0 h 12095"/>
                    <a:gd name="connsiteX1" fmla="*/ 193524 w 387047"/>
                    <a:gd name="connsiteY1" fmla="*/ 0 h 12095"/>
                    <a:gd name="connsiteX2" fmla="*/ 387048 w 387047"/>
                    <a:gd name="connsiteY2" fmla="*/ 0 h 1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7047" h="12095">
                      <a:moveTo>
                        <a:pt x="0" y="0"/>
                      </a:moveTo>
                      <a:lnTo>
                        <a:pt x="193524" y="0"/>
                      </a:lnTo>
                      <a:lnTo>
                        <a:pt x="387048" y="0"/>
                      </a:lnTo>
                    </a:path>
                  </a:pathLst>
                </a:custGeom>
                <a:noFill/>
                <a:ln w="30238" cap="sq">
                  <a:solidFill>
                    <a:srgbClr val="1E9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5341071F-E723-1B52-8028-DBDE5CB23623}"/>
                    </a:ext>
                  </a:extLst>
                </p:cNvPr>
                <p:cNvSpPr/>
                <p:nvPr/>
              </p:nvSpPr>
              <p:spPr>
                <a:xfrm>
                  <a:off x="4915625" y="5698943"/>
                  <a:ext cx="120952" cy="120952"/>
                </a:xfrm>
                <a:custGeom>
                  <a:avLst/>
                  <a:gdLst>
                    <a:gd name="connsiteX0" fmla="*/ 60888 w 120952"/>
                    <a:gd name="connsiteY0" fmla="*/ 121361 h 120952"/>
                    <a:gd name="connsiteX1" fmla="*/ 103651 w 120952"/>
                    <a:gd name="connsiteY1" fmla="*/ 103648 h 120952"/>
                    <a:gd name="connsiteX2" fmla="*/ 121364 w 120952"/>
                    <a:gd name="connsiteY2" fmla="*/ 60885 h 120952"/>
                    <a:gd name="connsiteX3" fmla="*/ 103651 w 120952"/>
                    <a:gd name="connsiteY3" fmla="*/ 18122 h 120952"/>
                    <a:gd name="connsiteX4" fmla="*/ 60888 w 120952"/>
                    <a:gd name="connsiteY4" fmla="*/ 409 h 120952"/>
                    <a:gd name="connsiteX5" fmla="*/ 18124 w 120952"/>
                    <a:gd name="connsiteY5" fmla="*/ 18122 h 120952"/>
                    <a:gd name="connsiteX6" fmla="*/ 411 w 120952"/>
                    <a:gd name="connsiteY6" fmla="*/ 60885 h 120952"/>
                    <a:gd name="connsiteX7" fmla="*/ 18124 w 120952"/>
                    <a:gd name="connsiteY7" fmla="*/ 103648 h 120952"/>
                    <a:gd name="connsiteX8" fmla="*/ 60888 w 120952"/>
                    <a:gd name="connsiteY8" fmla="*/ 121361 h 12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952" h="120952">
                      <a:moveTo>
                        <a:pt x="60888" y="121361"/>
                      </a:moveTo>
                      <a:cubicBezTo>
                        <a:pt x="76926" y="121361"/>
                        <a:pt x="92310" y="114989"/>
                        <a:pt x="103651" y="103648"/>
                      </a:cubicBezTo>
                      <a:cubicBezTo>
                        <a:pt x="114992" y="92307"/>
                        <a:pt x="121364" y="76923"/>
                        <a:pt x="121364" y="60885"/>
                      </a:cubicBezTo>
                      <a:cubicBezTo>
                        <a:pt x="121364" y="44846"/>
                        <a:pt x="114992" y="29463"/>
                        <a:pt x="103651" y="18122"/>
                      </a:cubicBezTo>
                      <a:cubicBezTo>
                        <a:pt x="92310" y="6781"/>
                        <a:pt x="76926" y="409"/>
                        <a:pt x="60888" y="409"/>
                      </a:cubicBezTo>
                      <a:cubicBezTo>
                        <a:pt x="44849" y="409"/>
                        <a:pt x="29465" y="6781"/>
                        <a:pt x="18124" y="18122"/>
                      </a:cubicBezTo>
                      <a:cubicBezTo>
                        <a:pt x="6784" y="29463"/>
                        <a:pt x="411" y="44846"/>
                        <a:pt x="411" y="60885"/>
                      </a:cubicBezTo>
                      <a:cubicBezTo>
                        <a:pt x="411" y="76923"/>
                        <a:pt x="6784" y="92307"/>
                        <a:pt x="18124" y="103648"/>
                      </a:cubicBezTo>
                      <a:cubicBezTo>
                        <a:pt x="29465" y="114989"/>
                        <a:pt x="44849" y="121361"/>
                        <a:pt x="60888" y="121361"/>
                      </a:cubicBezTo>
                      <a:close/>
                    </a:path>
                  </a:pathLst>
                </a:custGeom>
                <a:solidFill>
                  <a:srgbClr val="1E90FF"/>
                </a:solidFill>
                <a:ln w="12095" cap="flat">
                  <a:solidFill>
                    <a:srgbClr val="1E9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F1E6F3-4FA2-82A2-BC4B-BA70D4C5BE6C}"/>
                  </a:ext>
                </a:extLst>
              </p:cNvPr>
              <p:cNvSpPr txBox="1"/>
              <p:nvPr/>
            </p:nvSpPr>
            <p:spPr>
              <a:xfrm>
                <a:off x="7159413" y="4586256"/>
                <a:ext cx="6030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b="1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Ours</a:t>
                </a:r>
              </a:p>
            </p:txBody>
          </p:sp>
          <p:grpSp>
            <p:nvGrpSpPr>
              <p:cNvPr id="18" name="Graphic 4">
                <a:extLst>
                  <a:ext uri="{FF2B5EF4-FFF2-40B4-BE49-F238E27FC236}">
                    <a16:creationId xmlns:a16="http://schemas.microsoft.com/office/drawing/2014/main" id="{AF508AE3-2EF2-CD22-DECC-EB6E4C428D92}"/>
                  </a:ext>
                </a:extLst>
              </p:cNvPr>
              <p:cNvGrpSpPr/>
              <p:nvPr/>
            </p:nvGrpSpPr>
            <p:grpSpPr>
              <a:xfrm>
                <a:off x="6651688" y="4357845"/>
                <a:ext cx="387047" cy="120952"/>
                <a:chOff x="6166848" y="5698943"/>
                <a:chExt cx="387047" cy="120952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2013737-5468-8B22-90EC-26BB1300B971}"/>
                    </a:ext>
                  </a:extLst>
                </p:cNvPr>
                <p:cNvSpPr/>
                <p:nvPr/>
              </p:nvSpPr>
              <p:spPr>
                <a:xfrm>
                  <a:off x="6166848" y="5759419"/>
                  <a:ext cx="387047" cy="12095"/>
                </a:xfrm>
                <a:custGeom>
                  <a:avLst/>
                  <a:gdLst>
                    <a:gd name="connsiteX0" fmla="*/ 0 w 387047"/>
                    <a:gd name="connsiteY0" fmla="*/ 0 h 12095"/>
                    <a:gd name="connsiteX1" fmla="*/ 193523 w 387047"/>
                    <a:gd name="connsiteY1" fmla="*/ 0 h 12095"/>
                    <a:gd name="connsiteX2" fmla="*/ 387047 w 387047"/>
                    <a:gd name="connsiteY2" fmla="*/ 0 h 1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7047" h="12095">
                      <a:moveTo>
                        <a:pt x="0" y="0"/>
                      </a:moveTo>
                      <a:lnTo>
                        <a:pt x="193523" y="0"/>
                      </a:lnTo>
                      <a:lnTo>
                        <a:pt x="387047" y="0"/>
                      </a:lnTo>
                    </a:path>
                  </a:pathLst>
                </a:custGeom>
                <a:noFill/>
                <a:ln w="30238" cap="flat">
                  <a:solidFill>
                    <a:srgbClr val="FF0000"/>
                  </a:solidFill>
                  <a:custDash>
                    <a:ds d="693750" sp="300000"/>
                  </a:custDash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DFE95B9E-C35F-AC6A-1094-1C629FC7FBE0}"/>
                    </a:ext>
                  </a:extLst>
                </p:cNvPr>
                <p:cNvSpPr/>
                <p:nvPr/>
              </p:nvSpPr>
              <p:spPr>
                <a:xfrm>
                  <a:off x="6299895" y="5698943"/>
                  <a:ext cx="120952" cy="120952"/>
                </a:xfrm>
                <a:custGeom>
                  <a:avLst/>
                  <a:gdLst>
                    <a:gd name="connsiteX0" fmla="*/ 526 w 120952"/>
                    <a:gd name="connsiteY0" fmla="*/ 121361 h 120952"/>
                    <a:gd name="connsiteX1" fmla="*/ 121478 w 120952"/>
                    <a:gd name="connsiteY1" fmla="*/ 409 h 120952"/>
                    <a:gd name="connsiteX2" fmla="*/ 526 w 120952"/>
                    <a:gd name="connsiteY2" fmla="*/ 409 h 120952"/>
                    <a:gd name="connsiteX3" fmla="*/ 121478 w 120952"/>
                    <a:gd name="connsiteY3" fmla="*/ 121361 h 12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52" h="120952">
                      <a:moveTo>
                        <a:pt x="526" y="121361"/>
                      </a:moveTo>
                      <a:lnTo>
                        <a:pt x="121478" y="409"/>
                      </a:lnTo>
                      <a:moveTo>
                        <a:pt x="526" y="409"/>
                      </a:moveTo>
                      <a:lnTo>
                        <a:pt x="121478" y="121361"/>
                      </a:lnTo>
                    </a:path>
                  </a:pathLst>
                </a:custGeom>
                <a:solidFill>
                  <a:srgbClr val="FF0000"/>
                </a:solidFill>
                <a:ln w="12095" cap="flat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792451-6789-5A66-9168-8A2301DC0F54}"/>
                  </a:ext>
                </a:extLst>
              </p:cNvPr>
              <p:cNvSpPr txBox="1"/>
              <p:nvPr/>
            </p:nvSpPr>
            <p:spPr>
              <a:xfrm>
                <a:off x="7106636" y="4239392"/>
                <a:ext cx="7713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Greedy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721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1295-C6F6-FC63-4BAE-A65AB0122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52D3C1EC-4801-6AC0-FDD4-C73D0F94334E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B2A281CA-A586-0404-5891-F5C621013564}"/>
              </a:ext>
            </a:extLst>
          </p:cNvPr>
          <p:cNvSpPr txBox="1"/>
          <p:nvPr/>
        </p:nvSpPr>
        <p:spPr>
          <a:xfrm>
            <a:off x="252293" y="296209"/>
            <a:ext cx="660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Weight Change in Bifurcation point 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FD4E643-0B80-6C26-4075-770E167BF2E0}"/>
              </a:ext>
            </a:extLst>
          </p:cNvPr>
          <p:cNvGrpSpPr/>
          <p:nvPr/>
        </p:nvGrpSpPr>
        <p:grpSpPr>
          <a:xfrm>
            <a:off x="6708790" y="1148231"/>
            <a:ext cx="2382542" cy="4561537"/>
            <a:chOff x="5173771" y="1473637"/>
            <a:chExt cx="2382542" cy="3800671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4B830A5-F15F-88B1-FF26-4D1C745DD386}"/>
                </a:ext>
              </a:extLst>
            </p:cNvPr>
            <p:cNvSpPr txBox="1"/>
            <p:nvPr/>
          </p:nvSpPr>
          <p:spPr>
            <a:xfrm>
              <a:off x="7111961" y="5043476"/>
              <a:ext cx="44435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−100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7AB248BC-99CF-B20C-4F5D-36EE549A1BCA}"/>
                </a:ext>
              </a:extLst>
            </p:cNvPr>
            <p:cNvGrpSpPr/>
            <p:nvPr/>
          </p:nvGrpSpPr>
          <p:grpSpPr>
            <a:xfrm>
              <a:off x="5173771" y="1473637"/>
              <a:ext cx="2307776" cy="3786318"/>
              <a:chOff x="5173771" y="1473637"/>
              <a:chExt cx="2307776" cy="3786318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8A5FF25-CCE1-37D4-3590-7CAABC20D8BC}"/>
                  </a:ext>
                </a:extLst>
              </p:cNvPr>
              <p:cNvGrpSpPr/>
              <p:nvPr/>
            </p:nvGrpSpPr>
            <p:grpSpPr>
              <a:xfrm>
                <a:off x="5173771" y="1673761"/>
                <a:ext cx="633511" cy="3586194"/>
                <a:chOff x="4850436" y="1658019"/>
                <a:chExt cx="633511" cy="3751357"/>
              </a:xfrm>
            </p:grpSpPr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C3ABC09A-06D5-E91C-2A2D-C387A1904FFB}"/>
                    </a:ext>
                  </a:extLst>
                </p:cNvPr>
                <p:cNvSpPr/>
                <p:nvPr/>
              </p:nvSpPr>
              <p:spPr>
                <a:xfrm rot="5400000">
                  <a:off x="5426288" y="1762731"/>
                  <a:ext cx="5521" cy="42333"/>
                </a:xfrm>
                <a:custGeom>
                  <a:avLst/>
                  <a:gdLst>
                    <a:gd name="connsiteX0" fmla="*/ 136 w 12095"/>
                    <a:gd name="connsiteY0" fmla="*/ 245 h 42333"/>
                    <a:gd name="connsiteX1" fmla="*/ 136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136" y="245"/>
                      </a:moveTo>
                      <a:lnTo>
                        <a:pt x="136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599C3E8B-035A-B7E6-4BED-7611EC86267C}"/>
                    </a:ext>
                  </a:extLst>
                </p:cNvPr>
                <p:cNvSpPr txBox="1"/>
                <p:nvPr/>
              </p:nvSpPr>
              <p:spPr>
                <a:xfrm>
                  <a:off x="4911995" y="1658019"/>
                  <a:ext cx="56938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 dirty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1</a:t>
                  </a:r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5D86308-C33E-6DA7-FC68-B601738EAF7D}"/>
                    </a:ext>
                  </a:extLst>
                </p:cNvPr>
                <p:cNvSpPr/>
                <p:nvPr/>
              </p:nvSpPr>
              <p:spPr>
                <a:xfrm rot="5400000">
                  <a:off x="5426289" y="1875952"/>
                  <a:ext cx="5521" cy="42333"/>
                </a:xfrm>
                <a:custGeom>
                  <a:avLst/>
                  <a:gdLst>
                    <a:gd name="connsiteX0" fmla="*/ 157 w 12095"/>
                    <a:gd name="connsiteY0" fmla="*/ 245 h 42333"/>
                    <a:gd name="connsiteX1" fmla="*/ 157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157" y="245"/>
                      </a:moveTo>
                      <a:lnTo>
                        <a:pt x="157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5D06F291-0487-D365-BC88-10F5E905357A}"/>
                    </a:ext>
                  </a:extLst>
                </p:cNvPr>
                <p:cNvSpPr txBox="1"/>
                <p:nvPr/>
              </p:nvSpPr>
              <p:spPr>
                <a:xfrm>
                  <a:off x="4911996" y="1771240"/>
                  <a:ext cx="56938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2</a:t>
                  </a: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F8A199F9-2F94-A6AE-769F-932F4992B06B}"/>
                    </a:ext>
                  </a:extLst>
                </p:cNvPr>
                <p:cNvSpPr/>
                <p:nvPr/>
              </p:nvSpPr>
              <p:spPr>
                <a:xfrm rot="5400000">
                  <a:off x="5426289" y="1989175"/>
                  <a:ext cx="5521" cy="42333"/>
                </a:xfrm>
                <a:custGeom>
                  <a:avLst/>
                  <a:gdLst>
                    <a:gd name="connsiteX0" fmla="*/ 177 w 12095"/>
                    <a:gd name="connsiteY0" fmla="*/ 245 h 42333"/>
                    <a:gd name="connsiteX1" fmla="*/ 177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177" y="245"/>
                      </a:moveTo>
                      <a:lnTo>
                        <a:pt x="177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805B627F-4E2A-EE6D-8AA4-07F5555F433A}"/>
                    </a:ext>
                  </a:extLst>
                </p:cNvPr>
                <p:cNvSpPr txBox="1"/>
                <p:nvPr/>
              </p:nvSpPr>
              <p:spPr>
                <a:xfrm>
                  <a:off x="4911996" y="1884463"/>
                  <a:ext cx="56938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3</a:t>
                  </a: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68CF22A8-6117-9170-8233-C74DD9E87F13}"/>
                    </a:ext>
                  </a:extLst>
                </p:cNvPr>
                <p:cNvSpPr/>
                <p:nvPr/>
              </p:nvSpPr>
              <p:spPr>
                <a:xfrm rot="5400000">
                  <a:off x="5426289" y="2102396"/>
                  <a:ext cx="5521" cy="42333"/>
                </a:xfrm>
                <a:custGeom>
                  <a:avLst/>
                  <a:gdLst>
                    <a:gd name="connsiteX0" fmla="*/ 198 w 12095"/>
                    <a:gd name="connsiteY0" fmla="*/ 245 h 42333"/>
                    <a:gd name="connsiteX1" fmla="*/ 198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198" y="245"/>
                      </a:moveTo>
                      <a:lnTo>
                        <a:pt x="198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B8CF12A1-DCC1-C308-B2DD-E91F770DD3A6}"/>
                    </a:ext>
                  </a:extLst>
                </p:cNvPr>
                <p:cNvSpPr txBox="1"/>
                <p:nvPr/>
              </p:nvSpPr>
              <p:spPr>
                <a:xfrm>
                  <a:off x="4911996" y="1997684"/>
                  <a:ext cx="56938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 dirty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4</a:t>
                  </a: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D9A69C4B-CD12-E2A2-C78F-D03047152987}"/>
                    </a:ext>
                  </a:extLst>
                </p:cNvPr>
                <p:cNvSpPr/>
                <p:nvPr/>
              </p:nvSpPr>
              <p:spPr>
                <a:xfrm rot="5400000">
                  <a:off x="5426290" y="2215617"/>
                  <a:ext cx="5521" cy="42333"/>
                </a:xfrm>
                <a:custGeom>
                  <a:avLst/>
                  <a:gdLst>
                    <a:gd name="connsiteX0" fmla="*/ 218 w 12095"/>
                    <a:gd name="connsiteY0" fmla="*/ 245 h 42333"/>
                    <a:gd name="connsiteX1" fmla="*/ 218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218" y="245"/>
                      </a:moveTo>
                      <a:lnTo>
                        <a:pt x="218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531CD279-58B0-AA45-4BEE-F18751543085}"/>
                    </a:ext>
                  </a:extLst>
                </p:cNvPr>
                <p:cNvSpPr txBox="1"/>
                <p:nvPr/>
              </p:nvSpPr>
              <p:spPr>
                <a:xfrm>
                  <a:off x="4911997" y="2110904"/>
                  <a:ext cx="56938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 dirty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5</a:t>
                  </a:r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5D5556F4-3754-26AE-C27E-02402AC1FE6A}"/>
                    </a:ext>
                  </a:extLst>
                </p:cNvPr>
                <p:cNvSpPr/>
                <p:nvPr/>
              </p:nvSpPr>
              <p:spPr>
                <a:xfrm rot="5400000">
                  <a:off x="5426290" y="2328840"/>
                  <a:ext cx="5521" cy="42333"/>
                </a:xfrm>
                <a:custGeom>
                  <a:avLst/>
                  <a:gdLst>
                    <a:gd name="connsiteX0" fmla="*/ 239 w 12095"/>
                    <a:gd name="connsiteY0" fmla="*/ 245 h 42333"/>
                    <a:gd name="connsiteX1" fmla="*/ 239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239" y="245"/>
                      </a:moveTo>
                      <a:lnTo>
                        <a:pt x="239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6B4C1073-AF5F-600D-C948-3A329B6F1415}"/>
                    </a:ext>
                  </a:extLst>
                </p:cNvPr>
                <p:cNvSpPr txBox="1"/>
                <p:nvPr/>
              </p:nvSpPr>
              <p:spPr>
                <a:xfrm>
                  <a:off x="4911995" y="2228924"/>
                  <a:ext cx="56938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6</a:t>
                  </a:r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E2272E8A-737D-E325-5E2D-EFC3159ABBF3}"/>
                    </a:ext>
                  </a:extLst>
                </p:cNvPr>
                <p:cNvSpPr/>
                <p:nvPr/>
              </p:nvSpPr>
              <p:spPr>
                <a:xfrm rot="5400000">
                  <a:off x="5426291" y="2442061"/>
                  <a:ext cx="5521" cy="42333"/>
                </a:xfrm>
                <a:custGeom>
                  <a:avLst/>
                  <a:gdLst>
                    <a:gd name="connsiteX0" fmla="*/ 259 w 12095"/>
                    <a:gd name="connsiteY0" fmla="*/ 245 h 42333"/>
                    <a:gd name="connsiteX1" fmla="*/ 259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259" y="245"/>
                      </a:moveTo>
                      <a:lnTo>
                        <a:pt x="259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EB7825F7-3493-D1BE-A46F-DA5351028DC1}"/>
                    </a:ext>
                  </a:extLst>
                </p:cNvPr>
                <p:cNvSpPr txBox="1"/>
                <p:nvPr/>
              </p:nvSpPr>
              <p:spPr>
                <a:xfrm>
                  <a:off x="4911998" y="2337349"/>
                  <a:ext cx="56938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7</a:t>
                  </a: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A31F25A6-1F4B-32D0-7FC7-AF9E82DB7AE0}"/>
                    </a:ext>
                  </a:extLst>
                </p:cNvPr>
                <p:cNvSpPr/>
                <p:nvPr/>
              </p:nvSpPr>
              <p:spPr>
                <a:xfrm rot="5400000">
                  <a:off x="5426291" y="2555284"/>
                  <a:ext cx="5521" cy="42333"/>
                </a:xfrm>
                <a:custGeom>
                  <a:avLst/>
                  <a:gdLst>
                    <a:gd name="connsiteX0" fmla="*/ 280 w 12095"/>
                    <a:gd name="connsiteY0" fmla="*/ 245 h 42333"/>
                    <a:gd name="connsiteX1" fmla="*/ 280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280" y="245"/>
                      </a:moveTo>
                      <a:lnTo>
                        <a:pt x="280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EA4156BA-376D-56FB-7DF9-F535E1864834}"/>
                    </a:ext>
                  </a:extLst>
                </p:cNvPr>
                <p:cNvSpPr txBox="1"/>
                <p:nvPr/>
              </p:nvSpPr>
              <p:spPr>
                <a:xfrm>
                  <a:off x="4911998" y="2450572"/>
                  <a:ext cx="56938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8</a:t>
                  </a:r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7A92275A-349C-E8DF-1214-2920F2FDFE11}"/>
                    </a:ext>
                  </a:extLst>
                </p:cNvPr>
                <p:cNvSpPr/>
                <p:nvPr/>
              </p:nvSpPr>
              <p:spPr>
                <a:xfrm rot="5400000">
                  <a:off x="5426292" y="2668506"/>
                  <a:ext cx="5521" cy="42333"/>
                </a:xfrm>
                <a:custGeom>
                  <a:avLst/>
                  <a:gdLst>
                    <a:gd name="connsiteX0" fmla="*/ 300 w 12095"/>
                    <a:gd name="connsiteY0" fmla="*/ 245 h 42333"/>
                    <a:gd name="connsiteX1" fmla="*/ 300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300" y="245"/>
                      </a:moveTo>
                      <a:lnTo>
                        <a:pt x="300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133DCC4E-0ED8-BBC5-F018-7BCA067CCD20}"/>
                    </a:ext>
                  </a:extLst>
                </p:cNvPr>
                <p:cNvSpPr txBox="1"/>
                <p:nvPr/>
              </p:nvSpPr>
              <p:spPr>
                <a:xfrm>
                  <a:off x="4911999" y="2563794"/>
                  <a:ext cx="56938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9</a:t>
                  </a: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4E268E47-B5CD-57EA-48D9-E2E9A8983ADB}"/>
                    </a:ext>
                  </a:extLst>
                </p:cNvPr>
                <p:cNvSpPr/>
                <p:nvPr/>
              </p:nvSpPr>
              <p:spPr>
                <a:xfrm rot="5400000">
                  <a:off x="5426293" y="2781727"/>
                  <a:ext cx="5521" cy="42333"/>
                </a:xfrm>
                <a:custGeom>
                  <a:avLst/>
                  <a:gdLst>
                    <a:gd name="connsiteX0" fmla="*/ 321 w 12095"/>
                    <a:gd name="connsiteY0" fmla="*/ 245 h 42333"/>
                    <a:gd name="connsiteX1" fmla="*/ 321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321" y="245"/>
                      </a:moveTo>
                      <a:lnTo>
                        <a:pt x="321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1346DC02-CE86-199B-DEC3-56A00EAD5B1E}"/>
                    </a:ext>
                  </a:extLst>
                </p:cNvPr>
                <p:cNvSpPr txBox="1"/>
                <p:nvPr/>
              </p:nvSpPr>
              <p:spPr>
                <a:xfrm>
                  <a:off x="4850436" y="2677016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10</a:t>
                  </a: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244814E8-F837-B932-BF25-C68162E5D321}"/>
                    </a:ext>
                  </a:extLst>
                </p:cNvPr>
                <p:cNvSpPr/>
                <p:nvPr/>
              </p:nvSpPr>
              <p:spPr>
                <a:xfrm rot="5400000">
                  <a:off x="5426293" y="2894949"/>
                  <a:ext cx="5521" cy="42333"/>
                </a:xfrm>
                <a:custGeom>
                  <a:avLst/>
                  <a:gdLst>
                    <a:gd name="connsiteX0" fmla="*/ 341 w 12095"/>
                    <a:gd name="connsiteY0" fmla="*/ 245 h 42333"/>
                    <a:gd name="connsiteX1" fmla="*/ 341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341" y="245"/>
                      </a:moveTo>
                      <a:lnTo>
                        <a:pt x="341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0BD14185-526E-F9E8-9455-95099866A07E}"/>
                    </a:ext>
                  </a:extLst>
                </p:cNvPr>
                <p:cNvSpPr txBox="1"/>
                <p:nvPr/>
              </p:nvSpPr>
              <p:spPr>
                <a:xfrm>
                  <a:off x="4850436" y="2790238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11</a:t>
                  </a: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9CC50CEA-21D9-E7C3-0745-6F544B13C141}"/>
                    </a:ext>
                  </a:extLst>
                </p:cNvPr>
                <p:cNvSpPr/>
                <p:nvPr/>
              </p:nvSpPr>
              <p:spPr>
                <a:xfrm rot="5400000">
                  <a:off x="5426293" y="3008171"/>
                  <a:ext cx="5521" cy="42333"/>
                </a:xfrm>
                <a:custGeom>
                  <a:avLst/>
                  <a:gdLst>
                    <a:gd name="connsiteX0" fmla="*/ 362 w 12095"/>
                    <a:gd name="connsiteY0" fmla="*/ 245 h 42333"/>
                    <a:gd name="connsiteX1" fmla="*/ 362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362" y="245"/>
                      </a:moveTo>
                      <a:lnTo>
                        <a:pt x="362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654C24C-EFA2-28D7-F18A-0CB01BFCB4F5}"/>
                    </a:ext>
                  </a:extLst>
                </p:cNvPr>
                <p:cNvSpPr txBox="1"/>
                <p:nvPr/>
              </p:nvSpPr>
              <p:spPr>
                <a:xfrm>
                  <a:off x="4850436" y="2903460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12</a:t>
                  </a: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CA7024E1-1CC7-0625-8839-28DFB1D947E3}"/>
                    </a:ext>
                  </a:extLst>
                </p:cNvPr>
                <p:cNvSpPr/>
                <p:nvPr/>
              </p:nvSpPr>
              <p:spPr>
                <a:xfrm rot="5400000">
                  <a:off x="5426293" y="3121393"/>
                  <a:ext cx="5521" cy="42333"/>
                </a:xfrm>
                <a:custGeom>
                  <a:avLst/>
                  <a:gdLst>
                    <a:gd name="connsiteX0" fmla="*/ 382 w 12095"/>
                    <a:gd name="connsiteY0" fmla="*/ 245 h 42333"/>
                    <a:gd name="connsiteX1" fmla="*/ 382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382" y="245"/>
                      </a:moveTo>
                      <a:lnTo>
                        <a:pt x="382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65163E21-7971-7DCE-25D4-BB5C2A74308E}"/>
                    </a:ext>
                  </a:extLst>
                </p:cNvPr>
                <p:cNvSpPr txBox="1"/>
                <p:nvPr/>
              </p:nvSpPr>
              <p:spPr>
                <a:xfrm>
                  <a:off x="4850436" y="3016682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13</a:t>
                  </a:r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AC556FAD-EDDB-3C89-6599-6F4DD59AB284}"/>
                    </a:ext>
                  </a:extLst>
                </p:cNvPr>
                <p:cNvSpPr/>
                <p:nvPr/>
              </p:nvSpPr>
              <p:spPr>
                <a:xfrm rot="5400000">
                  <a:off x="5426293" y="3234616"/>
                  <a:ext cx="5521" cy="42333"/>
                </a:xfrm>
                <a:custGeom>
                  <a:avLst/>
                  <a:gdLst>
                    <a:gd name="connsiteX0" fmla="*/ 403 w 12095"/>
                    <a:gd name="connsiteY0" fmla="*/ 245 h 42333"/>
                    <a:gd name="connsiteX1" fmla="*/ 403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403" y="245"/>
                      </a:moveTo>
                      <a:lnTo>
                        <a:pt x="403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7DC13FBF-1CBF-02F4-4031-8A0276A4DA30}"/>
                    </a:ext>
                  </a:extLst>
                </p:cNvPr>
                <p:cNvSpPr txBox="1"/>
                <p:nvPr/>
              </p:nvSpPr>
              <p:spPr>
                <a:xfrm>
                  <a:off x="4850436" y="3129904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14</a:t>
                  </a:r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173B0AED-8D87-3F0C-4654-81EA298C0902}"/>
                    </a:ext>
                  </a:extLst>
                </p:cNvPr>
                <p:cNvSpPr/>
                <p:nvPr/>
              </p:nvSpPr>
              <p:spPr>
                <a:xfrm rot="5400000">
                  <a:off x="5426294" y="3347837"/>
                  <a:ext cx="5521" cy="42333"/>
                </a:xfrm>
                <a:custGeom>
                  <a:avLst/>
                  <a:gdLst>
                    <a:gd name="connsiteX0" fmla="*/ 423 w 12095"/>
                    <a:gd name="connsiteY0" fmla="*/ 245 h 42333"/>
                    <a:gd name="connsiteX1" fmla="*/ 423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423" y="245"/>
                      </a:moveTo>
                      <a:lnTo>
                        <a:pt x="423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DB541728-377C-5242-E7E7-FB0D7D6F043E}"/>
                    </a:ext>
                  </a:extLst>
                </p:cNvPr>
                <p:cNvSpPr txBox="1"/>
                <p:nvPr/>
              </p:nvSpPr>
              <p:spPr>
                <a:xfrm>
                  <a:off x="4850437" y="3243126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15</a:t>
                  </a:r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FF8029DE-F0C4-892B-CCBD-95100B41E746}"/>
                    </a:ext>
                  </a:extLst>
                </p:cNvPr>
                <p:cNvSpPr/>
                <p:nvPr/>
              </p:nvSpPr>
              <p:spPr>
                <a:xfrm rot="5400000">
                  <a:off x="5426294" y="3461059"/>
                  <a:ext cx="5521" cy="42333"/>
                </a:xfrm>
                <a:custGeom>
                  <a:avLst/>
                  <a:gdLst>
                    <a:gd name="connsiteX0" fmla="*/ 444 w 12095"/>
                    <a:gd name="connsiteY0" fmla="*/ 245 h 42333"/>
                    <a:gd name="connsiteX1" fmla="*/ 444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444" y="245"/>
                      </a:moveTo>
                      <a:lnTo>
                        <a:pt x="444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AE7EE218-08EF-95C8-824C-001AC131EDFE}"/>
                    </a:ext>
                  </a:extLst>
                </p:cNvPr>
                <p:cNvSpPr txBox="1"/>
                <p:nvPr/>
              </p:nvSpPr>
              <p:spPr>
                <a:xfrm>
                  <a:off x="4850437" y="3356348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16</a:t>
                  </a:r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CD98FDF6-0D23-1BA5-43A2-1B9119836E7A}"/>
                    </a:ext>
                  </a:extLst>
                </p:cNvPr>
                <p:cNvSpPr/>
                <p:nvPr/>
              </p:nvSpPr>
              <p:spPr>
                <a:xfrm rot="5400000">
                  <a:off x="5426294" y="3574281"/>
                  <a:ext cx="5521" cy="42333"/>
                </a:xfrm>
                <a:custGeom>
                  <a:avLst/>
                  <a:gdLst>
                    <a:gd name="connsiteX0" fmla="*/ 464 w 12095"/>
                    <a:gd name="connsiteY0" fmla="*/ 245 h 42333"/>
                    <a:gd name="connsiteX1" fmla="*/ 464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464" y="245"/>
                      </a:moveTo>
                      <a:lnTo>
                        <a:pt x="464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3E0899B5-2897-6DFD-F84D-1B3CB596E29F}"/>
                    </a:ext>
                  </a:extLst>
                </p:cNvPr>
                <p:cNvSpPr txBox="1"/>
                <p:nvPr/>
              </p:nvSpPr>
              <p:spPr>
                <a:xfrm>
                  <a:off x="4850437" y="3469570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17</a:t>
                  </a:r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A7412EDD-A80C-77F0-7E9B-93F470BCC462}"/>
                    </a:ext>
                  </a:extLst>
                </p:cNvPr>
                <p:cNvSpPr/>
                <p:nvPr/>
              </p:nvSpPr>
              <p:spPr>
                <a:xfrm rot="5400000">
                  <a:off x="5426294" y="3687504"/>
                  <a:ext cx="5521" cy="42333"/>
                </a:xfrm>
                <a:custGeom>
                  <a:avLst/>
                  <a:gdLst>
                    <a:gd name="connsiteX0" fmla="*/ 485 w 12095"/>
                    <a:gd name="connsiteY0" fmla="*/ 245 h 42333"/>
                    <a:gd name="connsiteX1" fmla="*/ 485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485" y="245"/>
                      </a:moveTo>
                      <a:lnTo>
                        <a:pt x="485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AEE564B3-E7CC-9870-CA8E-EDCD2BB7371D}"/>
                    </a:ext>
                  </a:extLst>
                </p:cNvPr>
                <p:cNvSpPr txBox="1"/>
                <p:nvPr/>
              </p:nvSpPr>
              <p:spPr>
                <a:xfrm>
                  <a:off x="4850437" y="3582793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 dirty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18</a:t>
                  </a:r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0D4A6AE5-4E9A-F9FB-708A-B7FB3BD42069}"/>
                    </a:ext>
                  </a:extLst>
                </p:cNvPr>
                <p:cNvSpPr/>
                <p:nvPr/>
              </p:nvSpPr>
              <p:spPr>
                <a:xfrm rot="5400000">
                  <a:off x="5426294" y="3800727"/>
                  <a:ext cx="5521" cy="42333"/>
                </a:xfrm>
                <a:custGeom>
                  <a:avLst/>
                  <a:gdLst>
                    <a:gd name="connsiteX0" fmla="*/ 505 w 12095"/>
                    <a:gd name="connsiteY0" fmla="*/ 245 h 42333"/>
                    <a:gd name="connsiteX1" fmla="*/ 505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505" y="245"/>
                      </a:moveTo>
                      <a:lnTo>
                        <a:pt x="505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FA25D769-33FA-BCD4-641C-FD8FC6ED9423}"/>
                    </a:ext>
                  </a:extLst>
                </p:cNvPr>
                <p:cNvSpPr txBox="1"/>
                <p:nvPr/>
              </p:nvSpPr>
              <p:spPr>
                <a:xfrm>
                  <a:off x="4850437" y="3696016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 dirty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19</a:t>
                  </a:r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712BE9DB-AAA5-BC88-250B-A129E966514E}"/>
                    </a:ext>
                  </a:extLst>
                </p:cNvPr>
                <p:cNvSpPr/>
                <p:nvPr/>
              </p:nvSpPr>
              <p:spPr>
                <a:xfrm rot="5400000">
                  <a:off x="5426294" y="3913948"/>
                  <a:ext cx="5521" cy="42333"/>
                </a:xfrm>
                <a:custGeom>
                  <a:avLst/>
                  <a:gdLst>
                    <a:gd name="connsiteX0" fmla="*/ 526 w 12095"/>
                    <a:gd name="connsiteY0" fmla="*/ 245 h 42333"/>
                    <a:gd name="connsiteX1" fmla="*/ 526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526" y="245"/>
                      </a:moveTo>
                      <a:lnTo>
                        <a:pt x="526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8D21B2BA-8CC3-E699-3463-EFEFFD8B3BF1}"/>
                    </a:ext>
                  </a:extLst>
                </p:cNvPr>
                <p:cNvSpPr txBox="1"/>
                <p:nvPr/>
              </p:nvSpPr>
              <p:spPr>
                <a:xfrm>
                  <a:off x="4850437" y="3809237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 dirty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20</a:t>
                  </a: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59556A01-2B3A-9094-25F5-88973A12D11D}"/>
                    </a:ext>
                  </a:extLst>
                </p:cNvPr>
                <p:cNvSpPr/>
                <p:nvPr/>
              </p:nvSpPr>
              <p:spPr>
                <a:xfrm rot="5400000">
                  <a:off x="5426294" y="4027168"/>
                  <a:ext cx="5521" cy="42333"/>
                </a:xfrm>
                <a:custGeom>
                  <a:avLst/>
                  <a:gdLst>
                    <a:gd name="connsiteX0" fmla="*/ 546 w 12095"/>
                    <a:gd name="connsiteY0" fmla="*/ 245 h 42333"/>
                    <a:gd name="connsiteX1" fmla="*/ 546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546" y="245"/>
                      </a:moveTo>
                      <a:lnTo>
                        <a:pt x="546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5444E916-C692-2864-317F-A530B0560B43}"/>
                    </a:ext>
                  </a:extLst>
                </p:cNvPr>
                <p:cNvSpPr txBox="1"/>
                <p:nvPr/>
              </p:nvSpPr>
              <p:spPr>
                <a:xfrm>
                  <a:off x="4850437" y="3922457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 dirty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21</a:t>
                  </a:r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F4526BC7-ACC7-0002-B2FD-2CDB3C04B7B4}"/>
                    </a:ext>
                  </a:extLst>
                </p:cNvPr>
                <p:cNvSpPr/>
                <p:nvPr/>
              </p:nvSpPr>
              <p:spPr>
                <a:xfrm rot="5400000">
                  <a:off x="5426294" y="4140393"/>
                  <a:ext cx="5521" cy="42333"/>
                </a:xfrm>
                <a:custGeom>
                  <a:avLst/>
                  <a:gdLst>
                    <a:gd name="connsiteX0" fmla="*/ 567 w 12095"/>
                    <a:gd name="connsiteY0" fmla="*/ 245 h 42333"/>
                    <a:gd name="connsiteX1" fmla="*/ 567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567" y="245"/>
                      </a:moveTo>
                      <a:lnTo>
                        <a:pt x="567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A1AABA52-1333-90CF-D42B-9B842419F8DB}"/>
                    </a:ext>
                  </a:extLst>
                </p:cNvPr>
                <p:cNvSpPr txBox="1"/>
                <p:nvPr/>
              </p:nvSpPr>
              <p:spPr>
                <a:xfrm>
                  <a:off x="4850437" y="4035682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22</a:t>
                  </a:r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4FDC9ADC-556C-755C-1A2E-5815F0BBE246}"/>
                    </a:ext>
                  </a:extLst>
                </p:cNvPr>
                <p:cNvSpPr/>
                <p:nvPr/>
              </p:nvSpPr>
              <p:spPr>
                <a:xfrm rot="5400000">
                  <a:off x="5426294" y="4253616"/>
                  <a:ext cx="5521" cy="42333"/>
                </a:xfrm>
                <a:custGeom>
                  <a:avLst/>
                  <a:gdLst>
                    <a:gd name="connsiteX0" fmla="*/ 587 w 12095"/>
                    <a:gd name="connsiteY0" fmla="*/ 245 h 42333"/>
                    <a:gd name="connsiteX1" fmla="*/ 587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587" y="245"/>
                      </a:moveTo>
                      <a:lnTo>
                        <a:pt x="587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229CCCE2-DC0D-4C7E-05CD-22F1B1C3E212}"/>
                    </a:ext>
                  </a:extLst>
                </p:cNvPr>
                <p:cNvSpPr txBox="1"/>
                <p:nvPr/>
              </p:nvSpPr>
              <p:spPr>
                <a:xfrm>
                  <a:off x="4850437" y="4148905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23</a:t>
                  </a:r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02C23BA3-6BF7-602B-DF49-ABDDAA2E5972}"/>
                    </a:ext>
                  </a:extLst>
                </p:cNvPr>
                <p:cNvSpPr/>
                <p:nvPr/>
              </p:nvSpPr>
              <p:spPr>
                <a:xfrm rot="5400000">
                  <a:off x="5426295" y="4366838"/>
                  <a:ext cx="5521" cy="42333"/>
                </a:xfrm>
                <a:custGeom>
                  <a:avLst/>
                  <a:gdLst>
                    <a:gd name="connsiteX0" fmla="*/ 608 w 12095"/>
                    <a:gd name="connsiteY0" fmla="*/ 245 h 42333"/>
                    <a:gd name="connsiteX1" fmla="*/ 608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608" y="245"/>
                      </a:moveTo>
                      <a:lnTo>
                        <a:pt x="608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0C5E0C34-2BB6-F837-4FCC-0BDE7698F10C}"/>
                    </a:ext>
                  </a:extLst>
                </p:cNvPr>
                <p:cNvSpPr txBox="1"/>
                <p:nvPr/>
              </p:nvSpPr>
              <p:spPr>
                <a:xfrm>
                  <a:off x="4850438" y="4262127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24</a:t>
                  </a:r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508F1FD3-1FEC-7BFE-5008-386B5163377A}"/>
                    </a:ext>
                  </a:extLst>
                </p:cNvPr>
                <p:cNvSpPr/>
                <p:nvPr/>
              </p:nvSpPr>
              <p:spPr>
                <a:xfrm rot="5400000">
                  <a:off x="5426295" y="4480061"/>
                  <a:ext cx="5521" cy="42333"/>
                </a:xfrm>
                <a:custGeom>
                  <a:avLst/>
                  <a:gdLst>
                    <a:gd name="connsiteX0" fmla="*/ 628 w 12095"/>
                    <a:gd name="connsiteY0" fmla="*/ 245 h 42333"/>
                    <a:gd name="connsiteX1" fmla="*/ 628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628" y="245"/>
                      </a:moveTo>
                      <a:lnTo>
                        <a:pt x="628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3AE91DC4-AFFE-E416-8518-0485F501F5AA}"/>
                    </a:ext>
                  </a:extLst>
                </p:cNvPr>
                <p:cNvSpPr txBox="1"/>
                <p:nvPr/>
              </p:nvSpPr>
              <p:spPr>
                <a:xfrm>
                  <a:off x="4850438" y="4375350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25</a:t>
                  </a:r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9E1C19BA-12CA-02BC-BE72-54249BE5E3C8}"/>
                    </a:ext>
                  </a:extLst>
                </p:cNvPr>
                <p:cNvSpPr/>
                <p:nvPr/>
              </p:nvSpPr>
              <p:spPr>
                <a:xfrm rot="5400000">
                  <a:off x="5426295" y="4593282"/>
                  <a:ext cx="5521" cy="42333"/>
                </a:xfrm>
                <a:custGeom>
                  <a:avLst/>
                  <a:gdLst>
                    <a:gd name="connsiteX0" fmla="*/ 649 w 12095"/>
                    <a:gd name="connsiteY0" fmla="*/ 245 h 42333"/>
                    <a:gd name="connsiteX1" fmla="*/ 649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649" y="245"/>
                      </a:moveTo>
                      <a:lnTo>
                        <a:pt x="649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F839212D-E62D-A1F3-F6C0-182C7109584F}"/>
                    </a:ext>
                  </a:extLst>
                </p:cNvPr>
                <p:cNvSpPr txBox="1"/>
                <p:nvPr/>
              </p:nvSpPr>
              <p:spPr>
                <a:xfrm>
                  <a:off x="4850438" y="4488571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26</a:t>
                  </a:r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3A242580-49A5-78E4-E730-860B6015D542}"/>
                    </a:ext>
                  </a:extLst>
                </p:cNvPr>
                <p:cNvSpPr/>
                <p:nvPr/>
              </p:nvSpPr>
              <p:spPr>
                <a:xfrm rot="5400000">
                  <a:off x="5426295" y="4706506"/>
                  <a:ext cx="5521" cy="42333"/>
                </a:xfrm>
                <a:custGeom>
                  <a:avLst/>
                  <a:gdLst>
                    <a:gd name="connsiteX0" fmla="*/ 669 w 12095"/>
                    <a:gd name="connsiteY0" fmla="*/ 245 h 42333"/>
                    <a:gd name="connsiteX1" fmla="*/ 669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669" y="245"/>
                      </a:moveTo>
                      <a:lnTo>
                        <a:pt x="669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6B8F31D-42DD-5C59-AA6E-E397CA83A627}"/>
                    </a:ext>
                  </a:extLst>
                </p:cNvPr>
                <p:cNvSpPr txBox="1"/>
                <p:nvPr/>
              </p:nvSpPr>
              <p:spPr>
                <a:xfrm>
                  <a:off x="4850438" y="4601795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27</a:t>
                  </a:r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51EB8626-32BE-6A7E-5181-F2357F118B1B}"/>
                    </a:ext>
                  </a:extLst>
                </p:cNvPr>
                <p:cNvSpPr/>
                <p:nvPr/>
              </p:nvSpPr>
              <p:spPr>
                <a:xfrm rot="5400000">
                  <a:off x="5426296" y="4819726"/>
                  <a:ext cx="5521" cy="42333"/>
                </a:xfrm>
                <a:custGeom>
                  <a:avLst/>
                  <a:gdLst>
                    <a:gd name="connsiteX0" fmla="*/ 690 w 12095"/>
                    <a:gd name="connsiteY0" fmla="*/ 245 h 42333"/>
                    <a:gd name="connsiteX1" fmla="*/ 690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690" y="245"/>
                      </a:moveTo>
                      <a:lnTo>
                        <a:pt x="690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54E037CB-E056-CF99-7863-833C3E600DB9}"/>
                    </a:ext>
                  </a:extLst>
                </p:cNvPr>
                <p:cNvSpPr txBox="1"/>
                <p:nvPr/>
              </p:nvSpPr>
              <p:spPr>
                <a:xfrm>
                  <a:off x="4850439" y="4715015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28</a:t>
                  </a: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CDB5257D-CA3A-38DE-D14E-9512AC9C3679}"/>
                    </a:ext>
                  </a:extLst>
                </p:cNvPr>
                <p:cNvSpPr/>
                <p:nvPr/>
              </p:nvSpPr>
              <p:spPr>
                <a:xfrm rot="5400000">
                  <a:off x="5426296" y="4932947"/>
                  <a:ext cx="5521" cy="42333"/>
                </a:xfrm>
                <a:custGeom>
                  <a:avLst/>
                  <a:gdLst>
                    <a:gd name="connsiteX0" fmla="*/ 710 w 12095"/>
                    <a:gd name="connsiteY0" fmla="*/ 245 h 42333"/>
                    <a:gd name="connsiteX1" fmla="*/ 710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710" y="245"/>
                      </a:moveTo>
                      <a:lnTo>
                        <a:pt x="710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CDD3363D-6D32-714C-FA63-593DD322F21F}"/>
                    </a:ext>
                  </a:extLst>
                </p:cNvPr>
                <p:cNvSpPr txBox="1"/>
                <p:nvPr/>
              </p:nvSpPr>
              <p:spPr>
                <a:xfrm>
                  <a:off x="4850439" y="4828236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29</a:t>
                  </a: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44C8A1A4-16EA-A095-B29E-DC8EEE2D9495}"/>
                    </a:ext>
                  </a:extLst>
                </p:cNvPr>
                <p:cNvSpPr/>
                <p:nvPr/>
              </p:nvSpPr>
              <p:spPr>
                <a:xfrm rot="5400000">
                  <a:off x="5426296" y="5046175"/>
                  <a:ext cx="5521" cy="42333"/>
                </a:xfrm>
                <a:custGeom>
                  <a:avLst/>
                  <a:gdLst>
                    <a:gd name="connsiteX0" fmla="*/ 731 w 12095"/>
                    <a:gd name="connsiteY0" fmla="*/ 245 h 42333"/>
                    <a:gd name="connsiteX1" fmla="*/ 731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731" y="245"/>
                      </a:moveTo>
                      <a:lnTo>
                        <a:pt x="731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C11313F6-64EC-CB0D-C393-46683FEE4141}"/>
                    </a:ext>
                  </a:extLst>
                </p:cNvPr>
                <p:cNvSpPr txBox="1"/>
                <p:nvPr/>
              </p:nvSpPr>
              <p:spPr>
                <a:xfrm>
                  <a:off x="4850439" y="4941464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30</a:t>
                  </a: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431DA51F-27F5-DD49-1B52-03408F6ECF90}"/>
                    </a:ext>
                  </a:extLst>
                </p:cNvPr>
                <p:cNvSpPr/>
                <p:nvPr/>
              </p:nvSpPr>
              <p:spPr>
                <a:xfrm rot="5400000">
                  <a:off x="5426297" y="5159397"/>
                  <a:ext cx="5521" cy="42333"/>
                </a:xfrm>
                <a:custGeom>
                  <a:avLst/>
                  <a:gdLst>
                    <a:gd name="connsiteX0" fmla="*/ 751 w 12095"/>
                    <a:gd name="connsiteY0" fmla="*/ 245 h 42333"/>
                    <a:gd name="connsiteX1" fmla="*/ 751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751" y="245"/>
                      </a:moveTo>
                      <a:lnTo>
                        <a:pt x="751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3216E0E8-4260-2E1B-FF3B-F09904D00CA9}"/>
                    </a:ext>
                  </a:extLst>
                </p:cNvPr>
                <p:cNvSpPr txBox="1"/>
                <p:nvPr/>
              </p:nvSpPr>
              <p:spPr>
                <a:xfrm>
                  <a:off x="4850440" y="5054686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31</a:t>
                  </a:r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277CADCA-FFC2-AEB5-B290-A78341B98912}"/>
                    </a:ext>
                  </a:extLst>
                </p:cNvPr>
                <p:cNvSpPr/>
                <p:nvPr/>
              </p:nvSpPr>
              <p:spPr>
                <a:xfrm rot="5400000">
                  <a:off x="5426297" y="5272624"/>
                  <a:ext cx="5521" cy="42333"/>
                </a:xfrm>
                <a:custGeom>
                  <a:avLst/>
                  <a:gdLst>
                    <a:gd name="connsiteX0" fmla="*/ 772 w 12095"/>
                    <a:gd name="connsiteY0" fmla="*/ 245 h 42333"/>
                    <a:gd name="connsiteX1" fmla="*/ 772 w 12095"/>
                    <a:gd name="connsiteY1" fmla="*/ 42578 h 4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95" h="42333">
                      <a:moveTo>
                        <a:pt x="772" y="245"/>
                      </a:moveTo>
                      <a:lnTo>
                        <a:pt x="772" y="42578"/>
                      </a:lnTo>
                    </a:path>
                  </a:pathLst>
                </a:custGeom>
                <a:solidFill>
                  <a:srgbClr val="000000"/>
                </a:solidFill>
                <a:ln w="967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0A306447-3FA5-80FF-6E69-E0EC1C9B1050}"/>
                    </a:ext>
                  </a:extLst>
                </p:cNvPr>
                <p:cNvSpPr txBox="1"/>
                <p:nvPr/>
              </p:nvSpPr>
              <p:spPr>
                <a:xfrm>
                  <a:off x="4850440" y="5167913"/>
                  <a:ext cx="633507" cy="241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900" spc="0" baseline="0" dirty="0">
                      <a:ln/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rPr>
                    <a:t>Layer 32</a:t>
                  </a:r>
                </a:p>
              </p:txBody>
            </p:sp>
          </p:grp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5291807-2FA3-6157-9AC5-02659B1D1AAA}"/>
                  </a:ext>
                </a:extLst>
              </p:cNvPr>
              <p:cNvSpPr/>
              <p:nvPr/>
            </p:nvSpPr>
            <p:spPr>
              <a:xfrm>
                <a:off x="5781648" y="1731408"/>
                <a:ext cx="1044601" cy="344920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FFF6E77-3D95-79ED-F80A-479F2F9EEFD3}"/>
                  </a:ext>
                </a:extLst>
              </p:cNvPr>
              <p:cNvSpPr/>
              <p:nvPr/>
            </p:nvSpPr>
            <p:spPr>
              <a:xfrm rot="5400000">
                <a:off x="5910903" y="1695937"/>
                <a:ext cx="40536" cy="12095"/>
              </a:xfrm>
              <a:custGeom>
                <a:avLst/>
                <a:gdLst>
                  <a:gd name="connsiteX0" fmla="*/ 42459 w 42333"/>
                  <a:gd name="connsiteY0" fmla="*/ 58 h 12095"/>
                  <a:gd name="connsiteX1" fmla="*/ 126 w 42333"/>
                  <a:gd name="connsiteY1" fmla="*/ 58 h 1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333" h="12095">
                    <a:moveTo>
                      <a:pt x="42459" y="58"/>
                    </a:moveTo>
                    <a:lnTo>
                      <a:pt x="126" y="58"/>
                    </a:lnTo>
                  </a:path>
                </a:pathLst>
              </a:custGeom>
              <a:solidFill>
                <a:srgbClr val="000000"/>
              </a:solidFill>
              <a:ln w="967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E872918-9283-28DB-EF45-F7572B2D2551}"/>
                      </a:ext>
                    </a:extLst>
                  </p:cNvPr>
                  <p:cNvSpPr txBox="1"/>
                  <p:nvPr/>
                </p:nvSpPr>
                <p:spPr>
                  <a:xfrm>
                    <a:off x="5780642" y="1473638"/>
                    <a:ext cx="33964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i="1">
                                  <a:ln/>
                                  <a:solidFill>
                                    <a:srgbClr val="AC2E9D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GB" sz="1000" i="1">
                                  <a:ln/>
                                  <a:solidFill>
                                    <a:srgbClr val="AC2E9D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000" i="1">
                                  <a:ln/>
                                  <a:solidFill>
                                    <a:srgbClr val="AC2E9D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00" i="1" dirty="0">
                      <a:ln/>
                      <a:solidFill>
                        <a:srgbClr val="AC2E9D"/>
                      </a:solidFill>
                      <a:latin typeface="Cambria Math" panose="02040503050406030204" pitchFamily="18" charset="0"/>
                      <a:cs typeface="Arial"/>
                      <a:sym typeface="Arial"/>
                      <a:rtl val="0"/>
                    </a:endParaRPr>
                  </a:p>
                </p:txBody>
              </p:sp>
            </mc:Choice>
            <mc:Fallback xmlns="">
              <p:sp>
                <p:nvSpPr>
                  <p:cNvPr id="374" name="TextBox 373">
                    <a:extLst>
                      <a:ext uri="{FF2B5EF4-FFF2-40B4-BE49-F238E27FC236}">
                        <a16:creationId xmlns:a16="http://schemas.microsoft.com/office/drawing/2014/main" id="{1E28C2B6-75A4-6AEA-B717-FAE710E92F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0642" y="1473638"/>
                    <a:ext cx="339645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115231A6-4ACD-10EE-1E2B-92CF03BF0C77}"/>
                  </a:ext>
                </a:extLst>
              </p:cNvPr>
              <p:cNvGrpSpPr/>
              <p:nvPr/>
            </p:nvGrpSpPr>
            <p:grpSpPr>
              <a:xfrm>
                <a:off x="5781648" y="1731408"/>
                <a:ext cx="1044601" cy="3449209"/>
                <a:chOff x="5512408" y="1661449"/>
                <a:chExt cx="1041899" cy="3625501"/>
              </a:xfrm>
            </p:grpSpPr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C0D58AE0-429D-D5A7-56F2-D0269457F2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t="-27" b="50542"/>
                <a:stretch/>
              </p:blipFill>
              <p:spPr>
                <a:xfrm rot="5400000" flipV="1">
                  <a:off x="4569179" y="3301822"/>
                  <a:ext cx="3625501" cy="344755"/>
                </a:xfrm>
                <a:custGeom>
                  <a:avLst/>
                  <a:gdLst>
                    <a:gd name="connsiteX0" fmla="*/ 0 w 7942217"/>
                    <a:gd name="connsiteY0" fmla="*/ 374 h 696685"/>
                    <a:gd name="connsiteX1" fmla="*/ 7942218 w 7942217"/>
                    <a:gd name="connsiteY1" fmla="*/ 374 h 696685"/>
                    <a:gd name="connsiteX2" fmla="*/ 7942218 w 7942217"/>
                    <a:gd name="connsiteY2" fmla="*/ 697060 h 696685"/>
                    <a:gd name="connsiteX3" fmla="*/ 0 w 7942217"/>
                    <a:gd name="connsiteY3" fmla="*/ 697060 h 696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2217" h="696685">
                      <a:moveTo>
                        <a:pt x="0" y="374"/>
                      </a:moveTo>
                      <a:lnTo>
                        <a:pt x="7942218" y="374"/>
                      </a:lnTo>
                      <a:lnTo>
                        <a:pt x="7942218" y="697060"/>
                      </a:lnTo>
                      <a:lnTo>
                        <a:pt x="0" y="697060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217" name="Picture 216">
                  <a:extLst>
                    <a:ext uri="{FF2B5EF4-FFF2-40B4-BE49-F238E27FC236}">
                      <a16:creationId xmlns:a16="http://schemas.microsoft.com/office/drawing/2014/main" id="{1BF817BC-3F37-5350-FBDC-FE3D42612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 flipV="1">
                  <a:off x="4048000" y="3125857"/>
                  <a:ext cx="3625501" cy="696685"/>
                </a:xfrm>
                <a:custGeom>
                  <a:avLst/>
                  <a:gdLst>
                    <a:gd name="connsiteX0" fmla="*/ 0 w 7942217"/>
                    <a:gd name="connsiteY0" fmla="*/ 86 h 696685"/>
                    <a:gd name="connsiteX1" fmla="*/ 7942218 w 7942217"/>
                    <a:gd name="connsiteY1" fmla="*/ 86 h 696685"/>
                    <a:gd name="connsiteX2" fmla="*/ 7942218 w 7942217"/>
                    <a:gd name="connsiteY2" fmla="*/ 696772 h 696685"/>
                    <a:gd name="connsiteX3" fmla="*/ 0 w 7942217"/>
                    <a:gd name="connsiteY3" fmla="*/ 696772 h 696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2217" h="696685">
                      <a:moveTo>
                        <a:pt x="0" y="86"/>
                      </a:moveTo>
                      <a:lnTo>
                        <a:pt x="7942218" y="86"/>
                      </a:lnTo>
                      <a:lnTo>
                        <a:pt x="7942218" y="696772"/>
                      </a:lnTo>
                      <a:lnTo>
                        <a:pt x="0" y="69677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EA25E502-6C1C-962A-5021-D8B67740EE7D}"/>
                  </a:ext>
                </a:extLst>
              </p:cNvPr>
              <p:cNvSpPr/>
              <p:nvPr/>
            </p:nvSpPr>
            <p:spPr>
              <a:xfrm>
                <a:off x="7108055" y="5180617"/>
                <a:ext cx="42333" cy="59843"/>
              </a:xfrm>
              <a:custGeom>
                <a:avLst/>
                <a:gdLst>
                  <a:gd name="connsiteX0" fmla="*/ 796 w 42333"/>
                  <a:gd name="connsiteY0" fmla="*/ 101 h 12095"/>
                  <a:gd name="connsiteX1" fmla="*/ 43129 w 42333"/>
                  <a:gd name="connsiteY1" fmla="*/ 101 h 1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333" h="12095">
                    <a:moveTo>
                      <a:pt x="796" y="101"/>
                    </a:moveTo>
                    <a:lnTo>
                      <a:pt x="43129" y="101"/>
                    </a:lnTo>
                  </a:path>
                </a:pathLst>
              </a:custGeom>
              <a:solidFill>
                <a:srgbClr val="000000"/>
              </a:solidFill>
              <a:ln w="967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422F0145-1863-9826-C291-930527575B86}"/>
                  </a:ext>
                </a:extLst>
              </p:cNvPr>
              <p:cNvSpPr/>
              <p:nvPr/>
            </p:nvSpPr>
            <p:spPr>
              <a:xfrm>
                <a:off x="7108055" y="3457133"/>
                <a:ext cx="42333" cy="59843"/>
              </a:xfrm>
              <a:custGeom>
                <a:avLst/>
                <a:gdLst>
                  <a:gd name="connsiteX0" fmla="*/ 796 w 42333"/>
                  <a:gd name="connsiteY0" fmla="*/ 72 h 12095"/>
                  <a:gd name="connsiteX1" fmla="*/ 43129 w 42333"/>
                  <a:gd name="connsiteY1" fmla="*/ 72 h 1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333" h="12095">
                    <a:moveTo>
                      <a:pt x="796" y="72"/>
                    </a:moveTo>
                    <a:lnTo>
                      <a:pt x="43129" y="72"/>
                    </a:lnTo>
                  </a:path>
                </a:pathLst>
              </a:custGeom>
              <a:solidFill>
                <a:srgbClr val="000000"/>
              </a:solidFill>
              <a:ln w="967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CF801A-33A4-223C-FB21-5CC033CE0852}"/>
                  </a:ext>
                </a:extLst>
              </p:cNvPr>
              <p:cNvSpPr txBox="1"/>
              <p:nvPr/>
            </p:nvSpPr>
            <p:spPr>
              <a:xfrm>
                <a:off x="7134838" y="3353870"/>
                <a:ext cx="2487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C167D4E-3E04-F915-F9A3-45B31B4308F2}"/>
                  </a:ext>
                </a:extLst>
              </p:cNvPr>
              <p:cNvSpPr/>
              <p:nvPr/>
            </p:nvSpPr>
            <p:spPr>
              <a:xfrm>
                <a:off x="7108055" y="1733650"/>
                <a:ext cx="42333" cy="59843"/>
              </a:xfrm>
              <a:custGeom>
                <a:avLst/>
                <a:gdLst>
                  <a:gd name="connsiteX0" fmla="*/ 796 w 42333"/>
                  <a:gd name="connsiteY0" fmla="*/ 43 h 12095"/>
                  <a:gd name="connsiteX1" fmla="*/ 43129 w 42333"/>
                  <a:gd name="connsiteY1" fmla="*/ 43 h 1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333" h="12095">
                    <a:moveTo>
                      <a:pt x="796" y="43"/>
                    </a:moveTo>
                    <a:lnTo>
                      <a:pt x="43129" y="43"/>
                    </a:lnTo>
                  </a:path>
                </a:pathLst>
              </a:custGeom>
              <a:solidFill>
                <a:srgbClr val="000000"/>
              </a:solidFill>
              <a:ln w="967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65736764-33C6-3E98-C189-217A4DDC74FB}"/>
                  </a:ext>
                </a:extLst>
              </p:cNvPr>
              <p:cNvSpPr txBox="1"/>
              <p:nvPr/>
            </p:nvSpPr>
            <p:spPr>
              <a:xfrm>
                <a:off x="7104521" y="1629621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900" spc="0" baseline="0" dirty="0">
                    <a:ln/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100</a:t>
                </a:r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FF97E0A8-800E-5419-68D1-4192D6CB3D27}"/>
                  </a:ext>
                </a:extLst>
              </p:cNvPr>
              <p:cNvGrpSpPr/>
              <p:nvPr/>
            </p:nvGrpSpPr>
            <p:grpSpPr>
              <a:xfrm>
                <a:off x="6979590" y="1731408"/>
                <a:ext cx="128837" cy="3449210"/>
                <a:chOff x="7634981" y="2803637"/>
                <a:chExt cx="71846" cy="1632159"/>
              </a:xfrm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1A1A27DA-1AD5-2792-7EE0-30BA5ACF1B4F}"/>
                    </a:ext>
                  </a:extLst>
                </p:cNvPr>
                <p:cNvSpPr/>
                <p:nvPr/>
              </p:nvSpPr>
              <p:spPr>
                <a:xfrm>
                  <a:off x="7637159" y="2803637"/>
                  <a:ext cx="69668" cy="1632159"/>
                </a:xfrm>
                <a:custGeom>
                  <a:avLst/>
                  <a:gdLst>
                    <a:gd name="connsiteX0" fmla="*/ 0 w 69668"/>
                    <a:gd name="connsiteY0" fmla="*/ 696686 h 696685"/>
                    <a:gd name="connsiteX1" fmla="*/ 69669 w 69668"/>
                    <a:gd name="connsiteY1" fmla="*/ 696686 h 696685"/>
                    <a:gd name="connsiteX2" fmla="*/ 69669 w 69668"/>
                    <a:gd name="connsiteY2" fmla="*/ 0 h 696685"/>
                    <a:gd name="connsiteX3" fmla="*/ 0 w 69668"/>
                    <a:gd name="connsiteY3" fmla="*/ 0 h 696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668" h="696685">
                      <a:moveTo>
                        <a:pt x="0" y="696686"/>
                      </a:moveTo>
                      <a:lnTo>
                        <a:pt x="69669" y="696686"/>
                      </a:lnTo>
                      <a:lnTo>
                        <a:pt x="6966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09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47391A60-A977-884B-5CB2-D895E80A6F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V="1">
                  <a:off x="7634981" y="2803637"/>
                  <a:ext cx="69668" cy="1632159"/>
                </a:xfrm>
                <a:custGeom>
                  <a:avLst/>
                  <a:gdLst>
                    <a:gd name="connsiteX0" fmla="*/ 0 w 69668"/>
                    <a:gd name="connsiteY0" fmla="*/ 86 h 696685"/>
                    <a:gd name="connsiteX1" fmla="*/ 69669 w 69668"/>
                    <a:gd name="connsiteY1" fmla="*/ 86 h 696685"/>
                    <a:gd name="connsiteX2" fmla="*/ 69669 w 69668"/>
                    <a:gd name="connsiteY2" fmla="*/ 696772 h 696685"/>
                    <a:gd name="connsiteX3" fmla="*/ 0 w 69668"/>
                    <a:gd name="connsiteY3" fmla="*/ 696772 h 696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668" h="696685">
                      <a:moveTo>
                        <a:pt x="0" y="86"/>
                      </a:moveTo>
                      <a:lnTo>
                        <a:pt x="69669" y="86"/>
                      </a:lnTo>
                      <a:lnTo>
                        <a:pt x="69669" y="696772"/>
                      </a:lnTo>
                      <a:lnTo>
                        <a:pt x="0" y="696772"/>
                      </a:lnTo>
                      <a:close/>
                    </a:path>
                  </a:pathLst>
                </a:custGeom>
              </p:spPr>
            </p:pic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4B26B354-0DF6-92C4-B7BA-C356104A1774}"/>
                    </a:ext>
                  </a:extLst>
                </p:cNvPr>
                <p:cNvSpPr/>
                <p:nvPr/>
              </p:nvSpPr>
              <p:spPr>
                <a:xfrm>
                  <a:off x="7637159" y="2803637"/>
                  <a:ext cx="69668" cy="1632159"/>
                </a:xfrm>
                <a:custGeom>
                  <a:avLst/>
                  <a:gdLst>
                    <a:gd name="connsiteX0" fmla="*/ 0 w 69668"/>
                    <a:gd name="connsiteY0" fmla="*/ 696686 h 696685"/>
                    <a:gd name="connsiteX1" fmla="*/ 34834 w 69668"/>
                    <a:gd name="connsiteY1" fmla="*/ 696686 h 696685"/>
                    <a:gd name="connsiteX2" fmla="*/ 69669 w 69668"/>
                    <a:gd name="connsiteY2" fmla="*/ 696686 h 696685"/>
                    <a:gd name="connsiteX3" fmla="*/ 69669 w 69668"/>
                    <a:gd name="connsiteY3" fmla="*/ 0 h 696685"/>
                    <a:gd name="connsiteX4" fmla="*/ 34834 w 69668"/>
                    <a:gd name="connsiteY4" fmla="*/ 0 h 696685"/>
                    <a:gd name="connsiteX5" fmla="*/ 0 w 69668"/>
                    <a:gd name="connsiteY5" fmla="*/ 0 h 696685"/>
                    <a:gd name="connsiteX6" fmla="*/ 0 w 69668"/>
                    <a:gd name="connsiteY6" fmla="*/ 696686 h 696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668" h="696685">
                      <a:moveTo>
                        <a:pt x="0" y="696686"/>
                      </a:moveTo>
                      <a:lnTo>
                        <a:pt x="34834" y="696686"/>
                      </a:lnTo>
                      <a:lnTo>
                        <a:pt x="69669" y="696686"/>
                      </a:lnTo>
                      <a:lnTo>
                        <a:pt x="69669" y="0"/>
                      </a:lnTo>
                      <a:lnTo>
                        <a:pt x="34834" y="0"/>
                      </a:lnTo>
                      <a:lnTo>
                        <a:pt x="0" y="0"/>
                      </a:lnTo>
                      <a:lnTo>
                        <a:pt x="0" y="696686"/>
                      </a:lnTo>
                      <a:close/>
                    </a:path>
                  </a:pathLst>
                </a:custGeom>
                <a:noFill/>
                <a:ln w="9676" cap="sq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B46FA1E-F8A9-6122-49A0-8FB916899EDA}"/>
                  </a:ext>
                </a:extLst>
              </p:cNvPr>
              <p:cNvSpPr/>
              <p:nvPr/>
            </p:nvSpPr>
            <p:spPr>
              <a:xfrm rot="5400000">
                <a:off x="6289728" y="1701503"/>
                <a:ext cx="40536" cy="12095"/>
              </a:xfrm>
              <a:custGeom>
                <a:avLst/>
                <a:gdLst>
                  <a:gd name="connsiteX0" fmla="*/ 42459 w 42333"/>
                  <a:gd name="connsiteY0" fmla="*/ 58 h 12095"/>
                  <a:gd name="connsiteX1" fmla="*/ 126 w 42333"/>
                  <a:gd name="connsiteY1" fmla="*/ 58 h 1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333" h="12095">
                    <a:moveTo>
                      <a:pt x="42459" y="58"/>
                    </a:moveTo>
                    <a:lnTo>
                      <a:pt x="126" y="58"/>
                    </a:lnTo>
                  </a:path>
                </a:pathLst>
              </a:custGeom>
              <a:solidFill>
                <a:srgbClr val="000000"/>
              </a:solidFill>
              <a:ln w="967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A2C5D90B-39D6-32B9-2429-0CB79B4650F5}"/>
                  </a:ext>
                </a:extLst>
              </p:cNvPr>
              <p:cNvSpPr/>
              <p:nvPr/>
            </p:nvSpPr>
            <p:spPr>
              <a:xfrm rot="5400000">
                <a:off x="6627109" y="1695937"/>
                <a:ext cx="40536" cy="12095"/>
              </a:xfrm>
              <a:custGeom>
                <a:avLst/>
                <a:gdLst>
                  <a:gd name="connsiteX0" fmla="*/ 42459 w 42333"/>
                  <a:gd name="connsiteY0" fmla="*/ 58 h 12095"/>
                  <a:gd name="connsiteX1" fmla="*/ 126 w 42333"/>
                  <a:gd name="connsiteY1" fmla="*/ 58 h 1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333" h="12095">
                    <a:moveTo>
                      <a:pt x="42459" y="58"/>
                    </a:moveTo>
                    <a:lnTo>
                      <a:pt x="126" y="58"/>
                    </a:lnTo>
                  </a:path>
                </a:pathLst>
              </a:custGeom>
              <a:solidFill>
                <a:srgbClr val="000000"/>
              </a:solidFill>
              <a:ln w="967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77F7F650-D7D8-B5B4-FD89-0F3F2EA6D7A4}"/>
                      </a:ext>
                    </a:extLst>
                  </p:cNvPr>
                  <p:cNvSpPr txBox="1"/>
                  <p:nvPr/>
                </p:nvSpPr>
                <p:spPr>
                  <a:xfrm>
                    <a:off x="6107880" y="1475087"/>
                    <a:ext cx="451406" cy="2580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b="0" i="1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000" b="0" i="1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𝑝𝑟𝑒</m:t>
                              </m:r>
                            </m:sub>
                          </m:sSub>
                        </m:oMath>
                      </m:oMathPara>
                    </a14:m>
                    <a:endParaRPr lang="en-US" sz="1000" spc="0" baseline="0" dirty="0">
                      <a:ln/>
                      <a:solidFill>
                        <a:srgbClr val="878AF5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9C2C7E9-597C-6FF1-1F48-7479ADB3DB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7880" y="1475087"/>
                    <a:ext cx="451406" cy="25808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DD515B20-BDFF-1431-F249-C2D3CF18AA48}"/>
                      </a:ext>
                    </a:extLst>
                  </p:cNvPr>
                  <p:cNvSpPr txBox="1"/>
                  <p:nvPr/>
                </p:nvSpPr>
                <p:spPr>
                  <a:xfrm>
                    <a:off x="6477243" y="1473637"/>
                    <a:ext cx="34900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b="0" i="1" smtClean="0">
                                  <a:ln/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ln/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1000" b="0" i="1" smtClean="0">
                                  <a:ln/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  <a:rtl val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00" spc="0" baseline="0" dirty="0">
                      <a:ln/>
                      <a:solidFill>
                        <a:srgbClr val="878AF5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/>
                      <a:rtl val="0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877EF98-2732-329C-F4D0-B462D74C8D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7243" y="1473637"/>
                    <a:ext cx="349005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D8894EB5-85F0-42F5-FC32-DB3F66669FB8}"/>
              </a:ext>
            </a:extLst>
          </p:cNvPr>
          <p:cNvGrpSpPr/>
          <p:nvPr/>
        </p:nvGrpSpPr>
        <p:grpSpPr>
          <a:xfrm>
            <a:off x="2085337" y="2147770"/>
            <a:ext cx="4135371" cy="3372606"/>
            <a:chOff x="1257935" y="1226541"/>
            <a:chExt cx="4135371" cy="33726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A477E4E-9A46-789A-4E60-2CEE1398EF71}"/>
                </a:ext>
              </a:extLst>
            </p:cNvPr>
            <p:cNvSpPr txBox="1"/>
            <p:nvPr/>
          </p:nvSpPr>
          <p:spPr>
            <a:xfrm>
              <a:off x="1600462" y="4229815"/>
              <a:ext cx="3445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 Tree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(Bifurcation Point)</a:t>
              </a:r>
            </a:p>
          </p:txBody>
        </p:sp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DC27E1DF-4DF7-87F0-BF03-F2F3A5C7E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57935" y="1226541"/>
              <a:ext cx="4135371" cy="2928123"/>
            </a:xfrm>
            <a:prstGeom prst="rect">
              <a:avLst/>
            </a:prstGeom>
          </p:spPr>
        </p:pic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F678E12-8358-CFA2-FF9C-42D20A113B55}"/>
                </a:ext>
              </a:extLst>
            </p:cNvPr>
            <p:cNvSpPr/>
            <p:nvPr/>
          </p:nvSpPr>
          <p:spPr>
            <a:xfrm>
              <a:off x="3396736" y="1838273"/>
              <a:ext cx="1455420" cy="14554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D750E668-97BB-6C4C-6544-FAF7E4F8D06C}"/>
              </a:ext>
            </a:extLst>
          </p:cNvPr>
          <p:cNvSpPr txBox="1"/>
          <p:nvPr/>
        </p:nvSpPr>
        <p:spPr>
          <a:xfrm>
            <a:off x="6886965" y="5668067"/>
            <a:ext cx="2140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Weight change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different path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Left Brace 286">
            <a:extLst>
              <a:ext uri="{FF2B5EF4-FFF2-40B4-BE49-F238E27FC236}">
                <a16:creationId xmlns:a16="http://schemas.microsoft.com/office/drawing/2014/main" id="{41C3BCB0-DA01-FB9D-FCCE-F06E937C7767}"/>
              </a:ext>
            </a:extLst>
          </p:cNvPr>
          <p:cNvSpPr/>
          <p:nvPr/>
        </p:nvSpPr>
        <p:spPr>
          <a:xfrm>
            <a:off x="6026473" y="1423116"/>
            <a:ext cx="476914" cy="4063284"/>
          </a:xfrm>
          <a:prstGeom prst="leftBrace">
            <a:avLst>
              <a:gd name="adj1" fmla="val 73615"/>
              <a:gd name="adj2" fmla="val 50000"/>
            </a:avLst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F5BF37B4-1563-911C-A489-E92251A9E0A6}"/>
              </a:ext>
            </a:extLst>
          </p:cNvPr>
          <p:cNvSpPr txBox="1"/>
          <p:nvPr/>
        </p:nvSpPr>
        <p:spPr>
          <a:xfrm>
            <a:off x="9445630" y="2514639"/>
            <a:ext cx="1724117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</a:t>
            </a:r>
            <a:r>
              <a:rPr lang="en-GB" altLang="zh-CN" sz="2400" b="1" dirty="0" err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pposite</a:t>
            </a:r>
            <a:r>
              <a:rPr lang="en-GB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direction</a:t>
            </a:r>
            <a:endParaRPr lang="en-GB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GB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Stronger </a:t>
            </a:r>
          </a:p>
          <a:p>
            <a:pPr algn="ctr"/>
            <a:r>
              <a:rPr lang="en-GB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change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73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5E14D-D723-3E1A-7E89-044DF016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F43442C-F260-DEEB-4E41-F3FB71CF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8132A-0D4F-4B7A-9144-2412C6A2B9D1}" type="slidenum">
              <a:rPr lang="zh-CN" altLang="en-US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zh-CN" altLang="en-US" dirty="0"/>
          </a:p>
        </p:txBody>
      </p:sp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0E731165-1515-4019-1D7F-45CBC9EBA16E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B103F43-E109-ED30-D5C4-05F6AB801629}"/>
              </a:ext>
            </a:extLst>
          </p:cNvPr>
          <p:cNvSpPr txBox="1"/>
          <p:nvPr/>
        </p:nvSpPr>
        <p:spPr>
          <a:xfrm>
            <a:off x="-750099" y="296209"/>
            <a:ext cx="4694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GB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Overview</a:t>
            </a:r>
            <a:endParaRPr kumimoji="1" lang="en-US" altLang="zh-CN" sz="3200" b="1" dirty="0">
              <a:solidFill>
                <a:srgbClr val="005AA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A4B3BB1D-DB0E-A099-71E6-426285B76B4D}"/>
              </a:ext>
            </a:extLst>
          </p:cNvPr>
          <p:cNvSpPr txBox="1">
            <a:spLocks/>
          </p:cNvSpPr>
          <p:nvPr/>
        </p:nvSpPr>
        <p:spPr>
          <a:xfrm>
            <a:off x="598243" y="1263104"/>
            <a:ext cx="9560365" cy="4392108"/>
          </a:xfrm>
          <a:prstGeom prst="rect">
            <a:avLst/>
          </a:prstGeom>
        </p:spPr>
        <p:txBody>
          <a:bodyPr/>
          <a:lstStyle>
            <a:lvl1pPr marL="342900" indent="-34290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573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145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01 </a:t>
            </a:r>
            <a:r>
              <a:rPr kumimoji="1" lang="en-GB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Background and Motivation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sz="1600" b="1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Model Merging:</a:t>
            </a:r>
            <a:r>
              <a:rPr kumimoji="1" lang="en-GB" altLang="zh-CN" sz="1600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History &amp; Methodology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sz="1600" b="1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Model Evolution: </a:t>
            </a:r>
            <a:r>
              <a:rPr kumimoji="1" lang="en-GB" altLang="zh-CN" sz="1600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Success &amp; Challenges</a:t>
            </a:r>
            <a:endParaRPr kumimoji="1" lang="en-GB" altLang="zh-CN" sz="1600" b="1" dirty="0">
              <a:solidFill>
                <a:srgbClr val="005AAB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02 </a:t>
            </a:r>
            <a:r>
              <a:rPr kumimoji="1" lang="en-GB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Methods and Preliminary Analysis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sz="1600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Definition of </a:t>
            </a:r>
            <a:r>
              <a:rPr kumimoji="1" lang="en-GB" altLang="zh-CN" sz="1600" b="1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Model Kinship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sz="1600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Model Kinship Analysis on </a:t>
            </a:r>
            <a:r>
              <a:rPr kumimoji="1" lang="en-GB" altLang="zh-CN" sz="1600" b="1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Community Experiments</a:t>
            </a:r>
            <a:endParaRPr kumimoji="1" lang="en-GB" altLang="zh-CN" sz="16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03 </a:t>
            </a:r>
            <a:r>
              <a:rPr kumimoji="1" lang="en-US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Experimental Results and Underlying Mechanisms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sz="1600" b="1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Main Experimental Results 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sz="1600" b="1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Discussion</a:t>
            </a:r>
          </a:p>
          <a:p>
            <a:pPr marL="457200" lvl="1" indent="0">
              <a:lnSpc>
                <a:spcPct val="150000"/>
              </a:lnSpc>
              <a:buClr>
                <a:srgbClr val="0070C0"/>
              </a:buClr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1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Ø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Ø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Ø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830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B52EB-2514-380C-597C-3F436967D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6BDF85EB-5599-4DBD-FB14-4CFEC6C103B2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9DEF7F91-E891-BCF9-0BAC-6DABDCCE0E9F}"/>
              </a:ext>
            </a:extLst>
          </p:cNvPr>
          <p:cNvSpPr txBox="1"/>
          <p:nvPr/>
        </p:nvSpPr>
        <p:spPr>
          <a:xfrm>
            <a:off x="146786" y="296209"/>
            <a:ext cx="5142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Effect of Model Kinship</a:t>
            </a: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94FB15CF-D746-995D-BFFD-945C6DA8D0E0}"/>
              </a:ext>
            </a:extLst>
          </p:cNvPr>
          <p:cNvSpPr txBox="1">
            <a:spLocks/>
          </p:cNvSpPr>
          <p:nvPr/>
        </p:nvSpPr>
        <p:spPr>
          <a:xfrm>
            <a:off x="719796" y="1232946"/>
            <a:ext cx="9620544" cy="4392108"/>
          </a:xfrm>
          <a:prstGeom prst="rect">
            <a:avLst/>
          </a:prstGeom>
        </p:spPr>
        <p:txBody>
          <a:bodyPr/>
          <a:lstStyle>
            <a:lvl1pPr marL="342900" indent="-34290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573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145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US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Merging Models with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Low Kinship </a:t>
            </a:r>
            <a:r>
              <a:rPr kumimoji="1" lang="en-US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can improve performance</a:t>
            </a:r>
            <a:endParaRPr kumimoji="1" lang="en-GB" altLang="zh-CN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Expand </a:t>
            </a:r>
            <a:r>
              <a:rPr kumimoji="1" lang="en-GB" altLang="zh-CN" dirty="0">
                <a:solidFill>
                  <a:srgbClr val="2F5597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searching range</a:t>
            </a:r>
            <a:r>
              <a:rPr kumimoji="1" lang="en-GB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.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Escape the </a:t>
            </a:r>
            <a:r>
              <a:rPr kumimoji="1" lang="en-GB" altLang="zh-CN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local optima traps</a:t>
            </a:r>
            <a:r>
              <a:rPr kumimoji="1" lang="en-GB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.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endParaRPr kumimoji="1" lang="en-GB" altLang="zh-CN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US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Early Stopping at 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High Kinship </a:t>
            </a:r>
            <a:r>
              <a:rPr kumimoji="1" lang="en-US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can improve Efficiency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Fair trade-off: small </a:t>
            </a:r>
            <a:r>
              <a:rPr kumimoji="1" lang="en-US" altLang="zh-CN" dirty="0">
                <a:solidFill>
                  <a:srgbClr val="2F5597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performance gains 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versus large 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time consumption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endParaRPr kumimoji="1" lang="en-US" altLang="zh-CN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Ø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4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F618C-CB42-F6C3-69F7-F9C510C5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80437695-352F-4287-C4A9-F9D8571FE8BC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59983D43-DE88-24DB-DEA5-9D290B89A0A3}"/>
              </a:ext>
            </a:extLst>
          </p:cNvPr>
          <p:cNvSpPr txBox="1"/>
          <p:nvPr/>
        </p:nvSpPr>
        <p:spPr>
          <a:xfrm>
            <a:off x="-113466" y="296209"/>
            <a:ext cx="644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 &amp; Future Work</a:t>
            </a: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29A90B92-4D11-A97D-A1C4-CF9866B5DC37}"/>
              </a:ext>
            </a:extLst>
          </p:cNvPr>
          <p:cNvSpPr txBox="1">
            <a:spLocks/>
          </p:cNvSpPr>
          <p:nvPr/>
        </p:nvSpPr>
        <p:spPr>
          <a:xfrm>
            <a:off x="719796" y="1232946"/>
            <a:ext cx="10001544" cy="4392108"/>
          </a:xfrm>
          <a:prstGeom prst="rect">
            <a:avLst/>
          </a:prstGeom>
          <a:ln>
            <a:noFill/>
          </a:ln>
        </p:spPr>
        <p:txBody>
          <a:bodyPr/>
          <a:lstStyle>
            <a:lvl1pPr marL="342900" indent="-34290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573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145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b="1" dirty="0">
                <a:solidFill>
                  <a:srgbClr val="2F5597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Model Kinship</a:t>
            </a:r>
            <a:r>
              <a:rPr kumimoji="1" lang="en-US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: An Effective Guiding Metric for </a:t>
            </a:r>
            <a:r>
              <a:rPr kumimoji="1" lang="en-US" altLang="zh-CN" b="1" dirty="0">
                <a:solidFill>
                  <a:srgbClr val="2F5597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Model Evolution</a:t>
            </a:r>
            <a:endParaRPr kumimoji="1" lang="en-GB" altLang="zh-CN" b="1" dirty="0">
              <a:solidFill>
                <a:srgbClr val="2F5597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Predict the Merging Outcomes.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Control the Evolution Directions.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endParaRPr kumimoji="1" lang="en-GB" altLang="zh-CN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kumimoji="1" lang="en-GB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More works need to be done</a:t>
            </a:r>
          </a:p>
          <a:p>
            <a:pPr lvl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kumimoji="1" lang="en-GB" altLang="zh-CN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Better </a:t>
            </a:r>
            <a:r>
              <a:rPr kumimoji="1" lang="en-GB" altLang="zh-CN" b="1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similarity metric?</a:t>
            </a:r>
          </a:p>
          <a:p>
            <a:pPr lvl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kumimoji="1" lang="en-GB" altLang="zh-CN" b="1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Theoretical framework </a:t>
            </a:r>
            <a:r>
              <a:rPr kumimoji="1" lang="en-GB" altLang="zh-CN" b="1" dirty="0">
                <a:solidFill>
                  <a:srgbClr val="2F5597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of Model Evolution</a:t>
            </a:r>
            <a:r>
              <a:rPr kumimoji="1" lang="en-GB" altLang="zh-CN" b="1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?</a:t>
            </a:r>
          </a:p>
          <a:p>
            <a:pPr lvl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kumimoji="1" lang="en-GB" altLang="zh-CN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Support </a:t>
            </a:r>
            <a:r>
              <a:rPr kumimoji="1" lang="en-GB" altLang="zh-CN" b="1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sustainable evolution (with the help of extrapolation[1]) ?</a:t>
            </a:r>
          </a:p>
          <a:p>
            <a:pPr lvl="1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Ø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Ø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2C739-F1C1-F731-0FA0-F700385D6CCE}"/>
              </a:ext>
            </a:extLst>
          </p:cNvPr>
          <p:cNvSpPr txBox="1"/>
          <p:nvPr/>
        </p:nvSpPr>
        <p:spPr>
          <a:xfrm>
            <a:off x="600074" y="6194244"/>
            <a:ext cx="7926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[1] Weak-to-Strong Extrapolation Expedites Alignment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2024)</a:t>
            </a:r>
          </a:p>
        </p:txBody>
      </p:sp>
    </p:spTree>
    <p:extLst>
      <p:ext uri="{BB962C8B-B14F-4D97-AF65-F5344CB8AC3E}">
        <p14:creationId xmlns:p14="http://schemas.microsoft.com/office/powerpoint/2010/main" val="269653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" y="2222339"/>
            <a:ext cx="12192000" cy="1632031"/>
          </a:xfrm>
          <a:prstGeom prst="rect">
            <a:avLst/>
          </a:prstGeom>
          <a:solidFill>
            <a:srgbClr val="0039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5" y="126106"/>
            <a:ext cx="1906274" cy="6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" y="1762313"/>
            <a:ext cx="12191998" cy="2790022"/>
          </a:xfrm>
          <a:prstGeom prst="rect">
            <a:avLst/>
          </a:prstGeom>
          <a:solidFill>
            <a:srgbClr val="0039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-35174" y="4738037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3983"/>
                </a:solidFill>
                <a:latin typeface="Roboto Mono" pitchFamily="2" charset="0"/>
              </a:rPr>
              <a:t>https://github.com/zjunlp/ModelKinship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5A28AA-EC2B-C410-518F-070FE9B2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1618" y="6352502"/>
            <a:ext cx="2307864" cy="365125"/>
          </a:xfrm>
        </p:spPr>
        <p:txBody>
          <a:bodyPr/>
          <a:lstStyle/>
          <a:p>
            <a:fld id="{C7F8132A-0D4F-4B7A-9144-2412C6A2B9D1}" type="slidenum">
              <a:rPr lang="en-US" altLang="zh-CN" smtClean="0"/>
              <a:t>22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0CBD18-93EE-B9B4-7EF1-7CCD01331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381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C97970-8FC3-A8BE-7B7C-589CB2D2EE9B}"/>
              </a:ext>
            </a:extLst>
          </p:cNvPr>
          <p:cNvSpPr txBox="1"/>
          <p:nvPr/>
        </p:nvSpPr>
        <p:spPr>
          <a:xfrm>
            <a:off x="4078309" y="904058"/>
            <a:ext cx="4035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39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Kinship</a:t>
            </a:r>
            <a:endParaRPr lang="zh-CN" altLang="en-US" sz="4000" b="1" dirty="0">
              <a:solidFill>
                <a:srgbClr val="0039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E0488-CEE6-1BA9-4D43-0DB85D011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0552D2D-AABB-065B-31BD-1357258C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8132A-0D4F-4B7A-9144-2412C6A2B9D1}" type="slidenum">
              <a:rPr lang="zh-CN" altLang="en-US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ED57FC-2FA0-3F3B-4A83-064B7FE04428}"/>
              </a:ext>
            </a:extLst>
          </p:cNvPr>
          <p:cNvSpPr txBox="1"/>
          <p:nvPr/>
        </p:nvSpPr>
        <p:spPr>
          <a:xfrm>
            <a:off x="2706027" y="6478587"/>
            <a:ext cx="6779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u="sng" dirty="0"/>
              <a:t>Modified from </a:t>
            </a:r>
            <a:r>
              <a:rPr lang="en-US" altLang="zh-CN" sz="1600" u="sng" dirty="0">
                <a:solidFill>
                  <a:schemeClr val="accent1"/>
                </a:solidFill>
              </a:rPr>
              <a:t>https://x.com/cwolferesearch/status/1828567528710513141</a:t>
            </a:r>
            <a:endParaRPr lang="zh-CN" altLang="en-US" sz="1600" u="sng" dirty="0"/>
          </a:p>
        </p:txBody>
      </p:sp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0E95E7ED-F2F4-4721-49EC-ECFDCE541280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7FBC1FF-DAE1-28D1-BCB2-5B458554DE3B}"/>
              </a:ext>
            </a:extLst>
          </p:cNvPr>
          <p:cNvSpPr txBox="1"/>
          <p:nvPr/>
        </p:nvSpPr>
        <p:spPr>
          <a:xfrm>
            <a:off x="-1" y="296209"/>
            <a:ext cx="919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Quick </a:t>
            </a:r>
            <a:r>
              <a:rPr kumimoji="1" lang="en-GB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view: </a:t>
            </a: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</a:t>
            </a:r>
            <a:r>
              <a:rPr kumimoji="1" lang="zh-CN" altLang="en-US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Merging Research Timeline</a:t>
            </a:r>
          </a:p>
        </p:txBody>
      </p:sp>
      <p:pic>
        <p:nvPicPr>
          <p:cNvPr id="3" name="图片 2" descr="图示&#10;&#10;中度可信度">
            <a:extLst>
              <a:ext uri="{FF2B5EF4-FFF2-40B4-BE49-F238E27FC236}">
                <a16:creationId xmlns:a16="http://schemas.microsoft.com/office/drawing/2014/main" id="{7849921F-53AC-AFE1-1CF1-DFBBD5AFD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0" r="75683" b="44374"/>
          <a:stretch/>
        </p:blipFill>
        <p:spPr>
          <a:xfrm>
            <a:off x="471663" y="1440999"/>
            <a:ext cx="2549225" cy="1686409"/>
          </a:xfrm>
          <a:prstGeom prst="rect">
            <a:avLst/>
          </a:prstGeom>
          <a:ln>
            <a:noFill/>
          </a:ln>
        </p:spPr>
      </p:pic>
      <p:pic>
        <p:nvPicPr>
          <p:cNvPr id="16" name="图片 2" descr="图示&#10;&#10;中度可信度">
            <a:extLst>
              <a:ext uri="{FF2B5EF4-FFF2-40B4-BE49-F238E27FC236}">
                <a16:creationId xmlns:a16="http://schemas.microsoft.com/office/drawing/2014/main" id="{484A0C06-71A4-6AC2-FEA6-1AE142413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3" t="26940" r="30574" b="45669"/>
          <a:stretch/>
        </p:blipFill>
        <p:spPr>
          <a:xfrm>
            <a:off x="3643874" y="1497274"/>
            <a:ext cx="4192436" cy="1435750"/>
          </a:xfrm>
          <a:prstGeom prst="rect">
            <a:avLst/>
          </a:prstGeom>
          <a:ln>
            <a:solidFill>
              <a:srgbClr val="D0D0D0"/>
            </a:solidFill>
          </a:ln>
        </p:spPr>
      </p:pic>
      <p:pic>
        <p:nvPicPr>
          <p:cNvPr id="17" name="图片 2" descr="图示&#10;&#10;中度可信度">
            <a:extLst>
              <a:ext uri="{FF2B5EF4-FFF2-40B4-BE49-F238E27FC236}">
                <a16:creationId xmlns:a16="http://schemas.microsoft.com/office/drawing/2014/main" id="{AAA1366B-8091-4BAC-D0F5-FCABAF7E0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t="61254" r="51175" b="1640"/>
          <a:stretch/>
        </p:blipFill>
        <p:spPr>
          <a:xfrm>
            <a:off x="8622283" y="1524902"/>
            <a:ext cx="3130937" cy="1374207"/>
          </a:xfrm>
          <a:prstGeom prst="rect">
            <a:avLst/>
          </a:prstGeom>
          <a:solidFill>
            <a:srgbClr val="D0D0D0"/>
          </a:solidFill>
          <a:ln>
            <a:solidFill>
              <a:srgbClr val="D0D0D0"/>
            </a:solidFill>
          </a:ln>
        </p:spPr>
      </p:pic>
      <p:pic>
        <p:nvPicPr>
          <p:cNvPr id="18" name="图片 2" descr="图示&#10;&#10;中度可信度">
            <a:extLst>
              <a:ext uri="{FF2B5EF4-FFF2-40B4-BE49-F238E27FC236}">
                <a16:creationId xmlns:a16="http://schemas.microsoft.com/office/drawing/2014/main" id="{4E269135-4F96-ED72-933D-AA05167898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3" t="60902" r="768" b="219"/>
          <a:stretch/>
        </p:blipFill>
        <p:spPr>
          <a:xfrm>
            <a:off x="2118344" y="3921854"/>
            <a:ext cx="3313705" cy="14357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D0D0D0"/>
            </a:solidFill>
          </a:ln>
        </p:spPr>
      </p:pic>
      <p:pic>
        <p:nvPicPr>
          <p:cNvPr id="20" name="图片 2" descr="图示&#10;&#10;中度可信度">
            <a:extLst>
              <a:ext uri="{FF2B5EF4-FFF2-40B4-BE49-F238E27FC236}">
                <a16:creationId xmlns:a16="http://schemas.microsoft.com/office/drawing/2014/main" id="{5CB1B667-8BA6-7E31-47F7-97322212D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6" t="26690" r="686" b="47029"/>
          <a:stretch/>
        </p:blipFill>
        <p:spPr>
          <a:xfrm>
            <a:off x="7373093" y="3845413"/>
            <a:ext cx="3034039" cy="1512186"/>
          </a:xfrm>
          <a:prstGeom prst="rect">
            <a:avLst/>
          </a:prstGeom>
          <a:solidFill>
            <a:srgbClr val="D0D0D0"/>
          </a:solidFill>
          <a:ln>
            <a:solidFill>
              <a:srgbClr val="D0D0D0"/>
            </a:solidFill>
          </a:ln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0C8CDEF-B1B1-6D4C-1D59-E0AD88C54495}"/>
              </a:ext>
            </a:extLst>
          </p:cNvPr>
          <p:cNvSpPr/>
          <p:nvPr/>
        </p:nvSpPr>
        <p:spPr>
          <a:xfrm>
            <a:off x="7693381" y="3026091"/>
            <a:ext cx="1340231" cy="561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AEE0CAB-A2CD-4488-8735-019C4D5EAEAF}"/>
              </a:ext>
            </a:extLst>
          </p:cNvPr>
          <p:cNvSpPr/>
          <p:nvPr/>
        </p:nvSpPr>
        <p:spPr>
          <a:xfrm>
            <a:off x="3104783" y="3045370"/>
            <a:ext cx="1340231" cy="561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03709D3-5440-B741-16AA-605D2FCE1040}"/>
              </a:ext>
            </a:extLst>
          </p:cNvPr>
          <p:cNvSpPr/>
          <p:nvPr/>
        </p:nvSpPr>
        <p:spPr>
          <a:xfrm>
            <a:off x="5856219" y="5522410"/>
            <a:ext cx="1340231" cy="561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文本框 18">
            <a:extLst>
              <a:ext uri="{FF2B5EF4-FFF2-40B4-BE49-F238E27FC236}">
                <a16:creationId xmlns:a16="http://schemas.microsoft.com/office/drawing/2014/main" id="{2D7803AB-D8B2-2469-3E24-95DCFDBD8C9A}"/>
              </a:ext>
            </a:extLst>
          </p:cNvPr>
          <p:cNvSpPr txBox="1"/>
          <p:nvPr/>
        </p:nvSpPr>
        <p:spPr>
          <a:xfrm>
            <a:off x="664473" y="2899109"/>
            <a:ext cx="23671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Initial </a:t>
            </a:r>
            <a:r>
              <a:rPr lang="en-GB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 Merging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18">
            <a:extLst>
              <a:ext uri="{FF2B5EF4-FFF2-40B4-BE49-F238E27FC236}">
                <a16:creationId xmlns:a16="http://schemas.microsoft.com/office/drawing/2014/main" id="{0C0C511D-9689-D41E-ED89-8C03B8F3D2D0}"/>
              </a:ext>
            </a:extLst>
          </p:cNvPr>
          <p:cNvSpPr txBox="1"/>
          <p:nvPr/>
        </p:nvSpPr>
        <p:spPr>
          <a:xfrm>
            <a:off x="4539610" y="2939630"/>
            <a:ext cx="31127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Averaging along the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training trajectory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18">
            <a:extLst>
              <a:ext uri="{FF2B5EF4-FFF2-40B4-BE49-F238E27FC236}">
                <a16:creationId xmlns:a16="http://schemas.microsoft.com/office/drawing/2014/main" id="{B20F19F6-FFC1-AAB1-62F7-A70A8284B434}"/>
              </a:ext>
            </a:extLst>
          </p:cNvPr>
          <p:cNvSpPr txBox="1"/>
          <p:nvPr/>
        </p:nvSpPr>
        <p:spPr>
          <a:xfrm>
            <a:off x="8631361" y="2924770"/>
            <a:ext cx="31127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Linear mode connectivity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18">
            <a:extLst>
              <a:ext uri="{FF2B5EF4-FFF2-40B4-BE49-F238E27FC236}">
                <a16:creationId xmlns:a16="http://schemas.microsoft.com/office/drawing/2014/main" id="{EA8608F2-C8AA-2FEB-F151-6A936D4AD78C}"/>
              </a:ext>
            </a:extLst>
          </p:cNvPr>
          <p:cNvSpPr txBox="1"/>
          <p:nvPr/>
        </p:nvSpPr>
        <p:spPr>
          <a:xfrm>
            <a:off x="2269391" y="5449280"/>
            <a:ext cx="31127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Various merging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18">
            <a:extLst>
              <a:ext uri="{FF2B5EF4-FFF2-40B4-BE49-F238E27FC236}">
                <a16:creationId xmlns:a16="http://schemas.microsoft.com/office/drawing/2014/main" id="{5F0DA33F-60D1-D7D4-BE04-17C39C470625}"/>
              </a:ext>
            </a:extLst>
          </p:cNvPr>
          <p:cNvSpPr txBox="1"/>
          <p:nvPr/>
        </p:nvSpPr>
        <p:spPr>
          <a:xfrm>
            <a:off x="7373093" y="5449280"/>
            <a:ext cx="31127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 Merging in</a:t>
            </a:r>
          </a:p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4F3DB4-DBA2-66F6-943E-666324CB3EE9}"/>
              </a:ext>
            </a:extLst>
          </p:cNvPr>
          <p:cNvSpPr/>
          <p:nvPr/>
        </p:nvSpPr>
        <p:spPr>
          <a:xfrm>
            <a:off x="1125227" y="5491658"/>
            <a:ext cx="1340231" cy="561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6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D9B44CE-337E-5BDC-759A-EE3DD27E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8132A-0D4F-4B7A-9144-2412C6A2B9D1}" type="slidenum">
              <a:rPr lang="zh-CN" altLang="en-US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lang="zh-CN" altLang="en-US" dirty="0"/>
          </a:p>
        </p:txBody>
      </p:sp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62E41E87-1085-01CD-1537-7B346FBF3620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8D569C4B-7115-D983-95D4-962E5977E680}"/>
              </a:ext>
            </a:extLst>
          </p:cNvPr>
          <p:cNvSpPr txBox="1"/>
          <p:nvPr/>
        </p:nvSpPr>
        <p:spPr>
          <a:xfrm>
            <a:off x="164674" y="289434"/>
            <a:ext cx="5146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Community </a:t>
            </a:r>
            <a:r>
              <a:rPr kumimoji="1" lang="en-GB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Experiments</a:t>
            </a:r>
            <a:endParaRPr kumimoji="1" lang="en-US" altLang="zh-CN" sz="3200" b="1" dirty="0">
              <a:solidFill>
                <a:srgbClr val="005AA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144E6A-3DDB-9737-31E0-6EF9FBCA6DDE}"/>
              </a:ext>
            </a:extLst>
          </p:cNvPr>
          <p:cNvGrpSpPr/>
          <p:nvPr/>
        </p:nvGrpSpPr>
        <p:grpSpPr>
          <a:xfrm>
            <a:off x="659368" y="1057261"/>
            <a:ext cx="6657469" cy="5165517"/>
            <a:chOff x="139431" y="1066487"/>
            <a:chExt cx="7288312" cy="5654987"/>
          </a:xfrm>
        </p:grpSpPr>
        <p:sp>
          <p:nvSpPr>
            <p:cNvPr id="16" name="文本框 12">
              <a:extLst>
                <a:ext uri="{FF2B5EF4-FFF2-40B4-BE49-F238E27FC236}">
                  <a16:creationId xmlns:a16="http://schemas.microsoft.com/office/drawing/2014/main" id="{DBCC3DCB-D2C1-90E7-9D39-DAF79F8B50A3}"/>
                </a:ext>
              </a:extLst>
            </p:cNvPr>
            <p:cNvSpPr txBox="1"/>
            <p:nvPr/>
          </p:nvSpPr>
          <p:spPr>
            <a:xfrm>
              <a:off x="1452248" y="1066487"/>
              <a:ext cx="4577669" cy="894299"/>
            </a:xfrm>
            <a:prstGeom prst="rect">
              <a:avLst/>
            </a:prstGeom>
            <a:solidFill>
              <a:srgbClr val="374A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159446" tIns="79723" rIns="159446" bIns="74408" rtlCol="0" anchor="ctr" anchorCtr="0">
              <a:spAutoFit/>
            </a:bodyPr>
            <a:lstStyle>
              <a:defPPr>
                <a:defRPr lang="zh-CN"/>
              </a:defPPr>
              <a:lvl1pPr lvl="0" algn="ctr">
                <a:defRPr kumimoji="1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Hugging face</a:t>
              </a:r>
            </a:p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Open Leaderboard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E940CB6-F2CE-CDC3-AF8A-A153310D5B67}"/>
                </a:ext>
              </a:extLst>
            </p:cNvPr>
            <p:cNvGrpSpPr/>
            <p:nvPr/>
          </p:nvGrpSpPr>
          <p:grpSpPr>
            <a:xfrm>
              <a:off x="139431" y="2168603"/>
              <a:ext cx="7288312" cy="4552871"/>
              <a:chOff x="139431" y="2168603"/>
              <a:chExt cx="7288312" cy="455287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2AA4A8-F901-2ACA-56F2-6666879777D2}"/>
                  </a:ext>
                </a:extLst>
              </p:cNvPr>
              <p:cNvSpPr/>
              <p:nvPr/>
            </p:nvSpPr>
            <p:spPr>
              <a:xfrm>
                <a:off x="139431" y="2168603"/>
                <a:ext cx="7288312" cy="4552871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" name="文本框 9">
                <a:extLst>
                  <a:ext uri="{FF2B5EF4-FFF2-40B4-BE49-F238E27FC236}">
                    <a16:creationId xmlns:a16="http://schemas.microsoft.com/office/drawing/2014/main" id="{DCA7D081-B067-E66D-34EA-E0431DAC82F5}"/>
                  </a:ext>
                </a:extLst>
              </p:cNvPr>
              <p:cNvSpPr txBox="1"/>
              <p:nvPr/>
            </p:nvSpPr>
            <p:spPr>
              <a:xfrm>
                <a:off x="2182637" y="4047627"/>
                <a:ext cx="311689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zh-CN" sz="240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…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693442B-4898-5B57-00C6-3558F9D81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378" y="2257212"/>
                <a:ext cx="7073412" cy="177612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F4AA2E6-C655-D672-AEAC-35CA3E6C5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378" y="4769656"/>
                <a:ext cx="7073412" cy="1871092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60409B1-E997-DBC7-427E-D4596A508AA5}"/>
              </a:ext>
            </a:extLst>
          </p:cNvPr>
          <p:cNvSpPr txBox="1"/>
          <p:nvPr/>
        </p:nvSpPr>
        <p:spPr>
          <a:xfrm>
            <a:off x="4467483" y="4582718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4E9F73-9695-4193-AA8B-AAF65A9A459C}"/>
              </a:ext>
            </a:extLst>
          </p:cNvPr>
          <p:cNvGrpSpPr/>
          <p:nvPr/>
        </p:nvGrpSpPr>
        <p:grpSpPr>
          <a:xfrm>
            <a:off x="8785914" y="4582718"/>
            <a:ext cx="2395498" cy="1640062"/>
            <a:chOff x="7944255" y="2263723"/>
            <a:chExt cx="2395498" cy="164006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12E7095-9C44-9D12-828F-716E5B4A4E1D}"/>
                </a:ext>
              </a:extLst>
            </p:cNvPr>
            <p:cNvSpPr/>
            <p:nvPr/>
          </p:nvSpPr>
          <p:spPr>
            <a:xfrm>
              <a:off x="7944255" y="2263723"/>
              <a:ext cx="2395498" cy="1640062"/>
            </a:xfrm>
            <a:prstGeom prst="roundRect">
              <a:avLst/>
            </a:prstGeom>
            <a:solidFill>
              <a:srgbClr val="CDD9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altLang="zh-CN" sz="18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Just for </a:t>
              </a:r>
              <a:r>
                <a:rPr lang="en-GB" altLang="zh-CN" sz="1800" b="1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Mistral-7B</a:t>
              </a:r>
            </a:p>
            <a:p>
              <a:pPr algn="ctr"/>
              <a:endParaRPr lang="en-GB" altLang="zh-CN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endParaRPr lang="en-GB" altLang="zh-CN" sz="18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en-GB" altLang="zh-CN" b="1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More</a:t>
              </a:r>
              <a:r>
                <a:rPr lang="en-GB" altLang="zh-CN" sz="1800" b="1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than 500</a:t>
              </a:r>
              <a:r>
                <a:rPr lang="en-US" altLang="zh-CN" sz="1800" b="1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8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merged models </a:t>
              </a:r>
              <a:endPara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endParaRPr lang="en-US" dirty="0"/>
            </a:p>
          </p:txBody>
        </p:sp>
        <p:pic>
          <p:nvPicPr>
            <p:cNvPr id="7" name="Picture 2" descr="GitHub - mistralai/mistral-src: Reference implementation of Mistral AI 7B  v0.1 model.">
              <a:extLst>
                <a:ext uri="{FF2B5EF4-FFF2-40B4-BE49-F238E27FC236}">
                  <a16:creationId xmlns:a16="http://schemas.microsoft.com/office/drawing/2014/main" id="{7FAA4257-A890-8744-91B0-8440A822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6836" y="2731273"/>
              <a:ext cx="410336" cy="410336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46D8D92-43BA-E8C3-14B6-0F31D0D1D139}"/>
              </a:ext>
            </a:extLst>
          </p:cNvPr>
          <p:cNvSpPr/>
          <p:nvPr/>
        </p:nvSpPr>
        <p:spPr>
          <a:xfrm>
            <a:off x="8275961" y="2141311"/>
            <a:ext cx="3256671" cy="184638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merging toolkits such as </a:t>
            </a:r>
            <a:r>
              <a:rPr lang="en-US" b="1" dirty="0" err="1">
                <a:solidFill>
                  <a:srgbClr val="005A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Mergekit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enable users with limited expertise to easily conduct merging experiments, </a:t>
            </a:r>
            <a:r>
              <a:rPr lang="en-US" b="1" dirty="0">
                <a:solidFill>
                  <a:srgbClr val="005A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to an evolution of LLMs for the community.</a:t>
            </a:r>
          </a:p>
        </p:txBody>
      </p:sp>
      <p:sp>
        <p:nvSpPr>
          <p:cNvPr id="18" name="AutoShape 2" descr="Evolution of Man from Ape to Human">
            <a:extLst>
              <a:ext uri="{FF2B5EF4-FFF2-40B4-BE49-F238E27FC236}">
                <a16:creationId xmlns:a16="http://schemas.microsoft.com/office/drawing/2014/main" id="{45597B55-1A08-3EFD-8681-E8526D8E1F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99937" y="3692652"/>
            <a:ext cx="253218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1EAD1AD6-2F12-D1AF-CFD2-37416B4B23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844" y="742994"/>
            <a:ext cx="2982082" cy="1665319"/>
          </a:xfrm>
          <a:prstGeom prst="rect">
            <a:avLst/>
          </a:prstGeom>
        </p:spPr>
      </p:pic>
      <p:sp>
        <p:nvSpPr>
          <p:cNvPr id="23" name="文本框 18">
            <a:extLst>
              <a:ext uri="{FF2B5EF4-FFF2-40B4-BE49-F238E27FC236}">
                <a16:creationId xmlns:a16="http://schemas.microsoft.com/office/drawing/2014/main" id="{12C79678-53FB-6356-4B77-AE5B71485089}"/>
              </a:ext>
            </a:extLst>
          </p:cNvPr>
          <p:cNvSpPr txBox="1"/>
          <p:nvPr/>
        </p:nvSpPr>
        <p:spPr>
          <a:xfrm>
            <a:off x="2266716" y="6497755"/>
            <a:ext cx="7922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u="sng" dirty="0">
                <a:solidFill>
                  <a:schemeClr val="accent1"/>
                </a:solidFill>
              </a:rPr>
              <a:t>https://huggingface.co/spaces/open-llm-leaderboard-old/open_llm_leaderboard</a:t>
            </a:r>
            <a:endParaRPr lang="zh-CN" altLang="en-US" sz="16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4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5AB80-999C-DCED-93FA-158A09C7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4E2E1FE-F85F-5876-BEC6-EB861DDE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8132A-0D4F-4B7A-9144-2412C6A2B9D1}" type="slidenum">
              <a:rPr lang="zh-CN" altLang="en-US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lang="zh-CN" altLang="en-US" dirty="0"/>
          </a:p>
        </p:txBody>
      </p:sp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526F6087-4A6A-A7E6-1AA5-B093B87EAA04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0BD457C-278C-A1EA-59B9-50A04EE530E8}"/>
              </a:ext>
            </a:extLst>
          </p:cNvPr>
          <p:cNvSpPr txBox="1"/>
          <p:nvPr/>
        </p:nvSpPr>
        <p:spPr>
          <a:xfrm>
            <a:off x="0" y="296209"/>
            <a:ext cx="4128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 Evolution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0AB6FE-CE4D-8A78-6972-8BCE7FEA6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6" b="5015"/>
          <a:stretch/>
        </p:blipFill>
        <p:spPr bwMode="auto">
          <a:xfrm>
            <a:off x="538166" y="947650"/>
            <a:ext cx="10642027" cy="59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FA2627-5FA7-2957-8B82-012897EE0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2" t="73715" r="62325" b="5015"/>
          <a:stretch/>
        </p:blipFill>
        <p:spPr bwMode="auto">
          <a:xfrm>
            <a:off x="5308167" y="3555883"/>
            <a:ext cx="6496223" cy="28595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Left Brace 32">
            <a:extLst>
              <a:ext uri="{FF2B5EF4-FFF2-40B4-BE49-F238E27FC236}">
                <a16:creationId xmlns:a16="http://schemas.microsoft.com/office/drawing/2014/main" id="{A9B694C3-857D-7C74-1DF2-341F11AF1FC0}"/>
              </a:ext>
            </a:extLst>
          </p:cNvPr>
          <p:cNvSpPr/>
          <p:nvPr/>
        </p:nvSpPr>
        <p:spPr>
          <a:xfrm>
            <a:off x="4979760" y="3733350"/>
            <a:ext cx="160453" cy="2504644"/>
          </a:xfrm>
          <a:prstGeom prst="leftBrace">
            <a:avLst>
              <a:gd name="adj1" fmla="val 73615"/>
              <a:gd name="adj2" fmla="val 50000"/>
            </a:avLst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9">
            <a:extLst>
              <a:ext uri="{FF2B5EF4-FFF2-40B4-BE49-F238E27FC236}">
                <a16:creationId xmlns:a16="http://schemas.microsoft.com/office/drawing/2014/main" id="{EFA389E1-2C84-3422-29DF-314A6D2241CE}"/>
              </a:ext>
            </a:extLst>
          </p:cNvPr>
          <p:cNvSpPr txBox="1"/>
          <p:nvPr/>
        </p:nvSpPr>
        <p:spPr>
          <a:xfrm>
            <a:off x="9017138" y="5388829"/>
            <a:ext cx="279997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Model:</a:t>
            </a:r>
          </a:p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76.86 Avg.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4D800C8C-127C-CB8B-7081-FE7CF8848306}"/>
              </a:ext>
            </a:extLst>
          </p:cNvPr>
          <p:cNvSpPr txBox="1"/>
          <p:nvPr/>
        </p:nvSpPr>
        <p:spPr>
          <a:xfrm>
            <a:off x="773119" y="3341753"/>
            <a:ext cx="1574333" cy="783193"/>
          </a:xfrm>
          <a:prstGeom prst="roundRect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Nearly 70</a:t>
            </a:r>
          </a:p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merges!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CAA19A2D-F778-8DA5-0A77-816BC582A652}"/>
              </a:ext>
            </a:extLst>
          </p:cNvPr>
          <p:cNvSpPr txBox="1"/>
          <p:nvPr/>
        </p:nvSpPr>
        <p:spPr>
          <a:xfrm>
            <a:off x="7836310" y="374264"/>
            <a:ext cx="332997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 Models:</a:t>
            </a: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 67 Avg.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ACE135-20E5-7163-AE01-9BE8CF43954F}"/>
              </a:ext>
            </a:extLst>
          </p:cNvPr>
          <p:cNvGrpSpPr/>
          <p:nvPr/>
        </p:nvGrpSpPr>
        <p:grpSpPr>
          <a:xfrm>
            <a:off x="5904057" y="2374890"/>
            <a:ext cx="4776913" cy="894300"/>
            <a:chOff x="5548772" y="2407817"/>
            <a:chExt cx="4776913" cy="89430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4D3AC7B-BFE9-B2E5-5AFE-8D8ED8DE019F}"/>
                </a:ext>
              </a:extLst>
            </p:cNvPr>
            <p:cNvSpPr txBox="1"/>
            <p:nvPr/>
          </p:nvSpPr>
          <p:spPr>
            <a:xfrm>
              <a:off x="5548772" y="2407817"/>
              <a:ext cx="4776913" cy="8943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59446" tIns="79723" rIns="159446" bIns="74408" rtlCol="0" anchor="ctr" anchorCtr="0">
              <a:spAutoFit/>
            </a:bodyPr>
            <a:lstStyle>
              <a:defPPr>
                <a:defRPr lang="zh-CN"/>
              </a:defPPr>
              <a:lvl1pPr lvl="0" algn="ctr">
                <a:defRPr kumimoji="1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Family Tree of </a:t>
              </a:r>
            </a:p>
            <a:p>
              <a:r>
                <a:rPr lang="en-US" altLang="zh-CN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Evolution</a:t>
              </a:r>
            </a:p>
          </p:txBody>
        </p:sp>
        <p:pic>
          <p:nvPicPr>
            <p:cNvPr id="15" name="Graphic 14" descr="Tree With Roots with solid fill">
              <a:extLst>
                <a:ext uri="{FF2B5EF4-FFF2-40B4-BE49-F238E27FC236}">
                  <a16:creationId xmlns:a16="http://schemas.microsoft.com/office/drawing/2014/main" id="{887575F4-3D77-EB05-D0BC-CF666F49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8768" y="2504804"/>
              <a:ext cx="678498" cy="678498"/>
            </a:xfrm>
            <a:prstGeom prst="rect">
              <a:avLst/>
            </a:prstGeom>
          </p:spPr>
        </p:pic>
        <p:pic>
          <p:nvPicPr>
            <p:cNvPr id="18" name="Graphic 17" descr="Tree With Roots with solid fill">
              <a:extLst>
                <a:ext uri="{FF2B5EF4-FFF2-40B4-BE49-F238E27FC236}">
                  <a16:creationId xmlns:a16="http://schemas.microsoft.com/office/drawing/2014/main" id="{E98E2F7E-B4E0-7F37-46B4-F2FACB7B0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48005" y="2504804"/>
              <a:ext cx="678498" cy="678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02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92871-0822-D756-0DA8-21351A21E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585DA3D-E707-A678-30CE-3B05956B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8132A-0D4F-4B7A-9144-2412C6A2B9D1}" type="slidenum">
              <a:rPr lang="zh-CN" altLang="en-US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zh-CN" altLang="en-US" dirty="0"/>
          </a:p>
        </p:txBody>
      </p:sp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5F6DD9C9-E1DD-F739-813F-A39CFFE0E2B8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991124CC-D7DF-6798-7009-64D4D149AEFD}"/>
              </a:ext>
            </a:extLst>
          </p:cNvPr>
          <p:cNvSpPr txBox="1"/>
          <p:nvPr/>
        </p:nvSpPr>
        <p:spPr>
          <a:xfrm>
            <a:off x="406272" y="321097"/>
            <a:ext cx="645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How </a:t>
            </a:r>
            <a:r>
              <a:rPr kumimoji="1" lang="en-US" altLang="zh-CN" sz="3200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 </a:t>
            </a: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 Evolution </a:t>
            </a:r>
            <a:r>
              <a:rPr kumimoji="1" lang="en-US" altLang="zh-CN" sz="3200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achieved ? 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B2C2DE9-A6F7-48D3-72BE-CBD0B67618AE}"/>
              </a:ext>
            </a:extLst>
          </p:cNvPr>
          <p:cNvSpPr txBox="1"/>
          <p:nvPr/>
        </p:nvSpPr>
        <p:spPr>
          <a:xfrm>
            <a:off x="923395" y="946240"/>
            <a:ext cx="39152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Merging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B1F6D0C-5B75-7C22-E55A-789D4DF920BA}"/>
              </a:ext>
            </a:extLst>
          </p:cNvPr>
          <p:cNvGrpSpPr/>
          <p:nvPr/>
        </p:nvGrpSpPr>
        <p:grpSpPr>
          <a:xfrm>
            <a:off x="1416590" y="1669357"/>
            <a:ext cx="2737397" cy="4867546"/>
            <a:chOff x="2566572" y="1488804"/>
            <a:chExt cx="2737397" cy="4867546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134D8C82-DE88-62C8-E016-466AF3F141C5}"/>
                </a:ext>
              </a:extLst>
            </p:cNvPr>
            <p:cNvSpPr/>
            <p:nvPr/>
          </p:nvSpPr>
          <p:spPr>
            <a:xfrm>
              <a:off x="2637282" y="1488804"/>
              <a:ext cx="2666687" cy="4867546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962F871-5698-8359-B476-D7CD677195BC}"/>
                </a:ext>
              </a:extLst>
            </p:cNvPr>
            <p:cNvSpPr/>
            <p:nvPr/>
          </p:nvSpPr>
          <p:spPr>
            <a:xfrm>
              <a:off x="3097797" y="1716493"/>
              <a:ext cx="1742516" cy="186029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DF47DD78-3A02-B63C-76DE-F0955A23B59A}"/>
                </a:ext>
              </a:extLst>
            </p:cNvPr>
            <p:cNvCxnSpPr>
              <a:cxnSpLocks/>
              <a:stCxn id="139" idx="2"/>
              <a:endCxn id="230" idx="1"/>
            </p:cNvCxnSpPr>
            <p:nvPr/>
          </p:nvCxnSpPr>
          <p:spPr>
            <a:xfrm rot="10800000" flipH="1" flipV="1">
              <a:off x="3097796" y="2646642"/>
              <a:ext cx="333281" cy="1550804"/>
            </a:xfrm>
            <a:prstGeom prst="bentConnector3">
              <a:avLst>
                <a:gd name="adj1" fmla="val -6859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FA11D2EC-263C-6921-7F50-A7845EE81932}"/>
                </a:ext>
              </a:extLst>
            </p:cNvPr>
            <p:cNvCxnSpPr>
              <a:cxnSpLocks/>
              <a:stCxn id="139" idx="2"/>
              <a:endCxn id="257" idx="1"/>
            </p:cNvCxnSpPr>
            <p:nvPr/>
          </p:nvCxnSpPr>
          <p:spPr>
            <a:xfrm rot="10800000" flipH="1" flipV="1">
              <a:off x="3097797" y="2646642"/>
              <a:ext cx="355948" cy="3280376"/>
            </a:xfrm>
            <a:prstGeom prst="bentConnector3">
              <a:avLst>
                <a:gd name="adj1" fmla="val -6422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675F463-8680-89FD-D0D6-6F1CBEEF2B10}"/>
                </a:ext>
              </a:extLst>
            </p:cNvPr>
            <p:cNvSpPr txBox="1"/>
            <p:nvPr/>
          </p:nvSpPr>
          <p:spPr>
            <a:xfrm>
              <a:off x="2566572" y="2992914"/>
              <a:ext cx="400110" cy="77841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🤔Sele</a:t>
              </a:r>
              <a:r>
                <a:rPr lang="en-GB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3" name="Connector: Elbow 142">
              <a:extLst>
                <a:ext uri="{FF2B5EF4-FFF2-40B4-BE49-F238E27FC236}">
                  <a16:creationId xmlns:a16="http://schemas.microsoft.com/office/drawing/2014/main" id="{23B90D77-3F8D-ECF3-761B-552EF24B7115}"/>
                </a:ext>
              </a:extLst>
            </p:cNvPr>
            <p:cNvCxnSpPr>
              <a:cxnSpLocks/>
              <a:stCxn id="284" idx="3"/>
              <a:endCxn id="139" idx="6"/>
            </p:cNvCxnSpPr>
            <p:nvPr/>
          </p:nvCxnSpPr>
          <p:spPr>
            <a:xfrm flipV="1">
              <a:off x="4588442" y="2646642"/>
              <a:ext cx="251871" cy="2395056"/>
            </a:xfrm>
            <a:prstGeom prst="bentConnector3">
              <a:avLst>
                <a:gd name="adj1" fmla="val 19076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893ACC8-0011-DC05-0DB2-C08A1AA41ACC}"/>
                </a:ext>
              </a:extLst>
            </p:cNvPr>
            <p:cNvSpPr txBox="1"/>
            <p:nvPr/>
          </p:nvSpPr>
          <p:spPr>
            <a:xfrm>
              <a:off x="4750367" y="3064700"/>
              <a:ext cx="319228" cy="78319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♻️Recycle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1063E0B-BDCB-F427-E289-BCFEC9A8E1F6}"/>
                </a:ext>
              </a:extLst>
            </p:cNvPr>
            <p:cNvSpPr txBox="1"/>
            <p:nvPr/>
          </p:nvSpPr>
          <p:spPr>
            <a:xfrm>
              <a:off x="3141571" y="3556333"/>
              <a:ext cx="1242122" cy="26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Repository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6" name="Graphic 145" descr="DNA with solid fill">
              <a:extLst>
                <a:ext uri="{FF2B5EF4-FFF2-40B4-BE49-F238E27FC236}">
                  <a16:creationId xmlns:a16="http://schemas.microsoft.com/office/drawing/2014/main" id="{F7EA11D8-CF1A-BADB-09C7-E14D13284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81492" y="4043202"/>
              <a:ext cx="339261" cy="362192"/>
            </a:xfrm>
            <a:prstGeom prst="rect">
              <a:avLst/>
            </a:prstGeom>
          </p:spPr>
        </p:pic>
        <p:pic>
          <p:nvPicPr>
            <p:cNvPr id="147" name="Graphic 146" descr="DNA with solid fill">
              <a:extLst>
                <a:ext uri="{FF2B5EF4-FFF2-40B4-BE49-F238E27FC236}">
                  <a16:creationId xmlns:a16="http://schemas.microsoft.com/office/drawing/2014/main" id="{06AF5B4F-0A41-F04D-15A5-E5125B434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7006" y="5764093"/>
              <a:ext cx="339261" cy="362192"/>
            </a:xfrm>
            <a:prstGeom prst="rect">
              <a:avLst/>
            </a:prstGeom>
          </p:spPr>
        </p:pic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62563338-CFB9-36CE-C927-CD1A2F2E40E2}"/>
                </a:ext>
              </a:extLst>
            </p:cNvPr>
            <p:cNvSpPr/>
            <p:nvPr/>
          </p:nvSpPr>
          <p:spPr>
            <a:xfrm>
              <a:off x="3610409" y="1888202"/>
              <a:ext cx="476787" cy="65682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8296EF4-54D5-F492-E37A-B5A8DA4E02AF}"/>
                </a:ext>
              </a:extLst>
            </p:cNvPr>
            <p:cNvSpPr/>
            <p:nvPr/>
          </p:nvSpPr>
          <p:spPr>
            <a:xfrm>
              <a:off x="3710425" y="1972341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B577A66-42B7-8CDA-ADE2-985E6CC46AFE}"/>
                </a:ext>
              </a:extLst>
            </p:cNvPr>
            <p:cNvSpPr/>
            <p:nvPr/>
          </p:nvSpPr>
          <p:spPr>
            <a:xfrm>
              <a:off x="3725383" y="1990743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56F3B0B-381A-888A-C723-5A036CC2CE3E}"/>
                </a:ext>
              </a:extLst>
            </p:cNvPr>
            <p:cNvSpPr/>
            <p:nvPr/>
          </p:nvSpPr>
          <p:spPr>
            <a:xfrm>
              <a:off x="3865409" y="1972341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B5231B3-AE96-8A58-CD1F-F130F92DA7E0}"/>
                </a:ext>
              </a:extLst>
            </p:cNvPr>
            <p:cNvSpPr/>
            <p:nvPr/>
          </p:nvSpPr>
          <p:spPr>
            <a:xfrm>
              <a:off x="3880367" y="1991417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732D674-C0C5-E75C-67A5-612EB20FA247}"/>
                </a:ext>
              </a:extLst>
            </p:cNvPr>
            <p:cNvSpPr/>
            <p:nvPr/>
          </p:nvSpPr>
          <p:spPr>
            <a:xfrm>
              <a:off x="3637022" y="2167058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F842C02-3A13-77AE-3572-9A1F9C4CACD6}"/>
                </a:ext>
              </a:extLst>
            </p:cNvPr>
            <p:cNvSpPr/>
            <p:nvPr/>
          </p:nvSpPr>
          <p:spPr>
            <a:xfrm>
              <a:off x="3652345" y="2186232"/>
              <a:ext cx="75850" cy="80977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2EB0C3E-351D-A17B-6BEF-7D25B5D0DC36}"/>
                </a:ext>
              </a:extLst>
            </p:cNvPr>
            <p:cNvSpPr/>
            <p:nvPr/>
          </p:nvSpPr>
          <p:spPr>
            <a:xfrm>
              <a:off x="3792008" y="2167058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F055B0C-DDDC-A57A-AA66-F7D7C331D247}"/>
                </a:ext>
              </a:extLst>
            </p:cNvPr>
            <p:cNvSpPr/>
            <p:nvPr/>
          </p:nvSpPr>
          <p:spPr>
            <a:xfrm>
              <a:off x="3807330" y="2185414"/>
              <a:ext cx="75850" cy="809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028882A-0164-47FF-CC83-F35E2A18E1D4}"/>
                </a:ext>
              </a:extLst>
            </p:cNvPr>
            <p:cNvSpPr/>
            <p:nvPr/>
          </p:nvSpPr>
          <p:spPr>
            <a:xfrm>
              <a:off x="3938812" y="2167058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B9C03A5-AF75-9D29-CF59-28360FE06A36}"/>
                </a:ext>
              </a:extLst>
            </p:cNvPr>
            <p:cNvSpPr/>
            <p:nvPr/>
          </p:nvSpPr>
          <p:spPr>
            <a:xfrm>
              <a:off x="3955175" y="2182890"/>
              <a:ext cx="75850" cy="80977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3D03F8C-57E1-035D-D988-1C33C4D46E16}"/>
                </a:ext>
              </a:extLst>
            </p:cNvPr>
            <p:cNvSpPr/>
            <p:nvPr/>
          </p:nvSpPr>
          <p:spPr>
            <a:xfrm>
              <a:off x="3710060" y="2356234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D718C27-FD73-17AC-E9B2-B025FA6C7FD1}"/>
                </a:ext>
              </a:extLst>
            </p:cNvPr>
            <p:cNvSpPr/>
            <p:nvPr/>
          </p:nvSpPr>
          <p:spPr>
            <a:xfrm>
              <a:off x="3725383" y="2373571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FEF3C37F-DA92-4E5A-C271-9CDC2D18051E}"/>
                </a:ext>
              </a:extLst>
            </p:cNvPr>
            <p:cNvSpPr/>
            <p:nvPr/>
          </p:nvSpPr>
          <p:spPr>
            <a:xfrm>
              <a:off x="3865045" y="2356234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2D9BA53-D11E-924C-9791-196512A3109A}"/>
                </a:ext>
              </a:extLst>
            </p:cNvPr>
            <p:cNvSpPr/>
            <p:nvPr/>
          </p:nvSpPr>
          <p:spPr>
            <a:xfrm>
              <a:off x="3880367" y="2373571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6C91A68-EEAC-D12E-093B-A8B733966870}"/>
                </a:ext>
              </a:extLst>
            </p:cNvPr>
            <p:cNvCxnSpPr>
              <a:cxnSpLocks/>
              <a:stCxn id="149" idx="4"/>
              <a:endCxn id="155" idx="0"/>
            </p:cNvCxnSpPr>
            <p:nvPr/>
          </p:nvCxnSpPr>
          <p:spPr>
            <a:xfrm>
              <a:off x="3763672" y="2086035"/>
              <a:ext cx="8158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DB171F8-DC4B-6A59-03B8-A9D5A1388330}"/>
                </a:ext>
              </a:extLst>
            </p:cNvPr>
            <p:cNvCxnSpPr>
              <a:cxnSpLocks/>
              <a:stCxn id="151" idx="4"/>
              <a:endCxn id="157" idx="0"/>
            </p:cNvCxnSpPr>
            <p:nvPr/>
          </p:nvCxnSpPr>
          <p:spPr>
            <a:xfrm>
              <a:off x="3918657" y="2086035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C06D664-44EF-5EE1-620E-4A3554AA59A1}"/>
                </a:ext>
              </a:extLst>
            </p:cNvPr>
            <p:cNvCxnSpPr>
              <a:cxnSpLocks/>
              <a:stCxn id="151" idx="4"/>
              <a:endCxn id="153" idx="0"/>
            </p:cNvCxnSpPr>
            <p:nvPr/>
          </p:nvCxnSpPr>
          <p:spPr>
            <a:xfrm flipH="1">
              <a:off x="3690271" y="2086035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6E24E58-B284-47A4-1356-C5EA5E6B0E63}"/>
                </a:ext>
              </a:extLst>
            </p:cNvPr>
            <p:cNvCxnSpPr>
              <a:cxnSpLocks/>
              <a:stCxn id="151" idx="4"/>
              <a:endCxn id="155" idx="0"/>
            </p:cNvCxnSpPr>
            <p:nvPr/>
          </p:nvCxnSpPr>
          <p:spPr>
            <a:xfrm flipH="1">
              <a:off x="3845255" y="2086035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E8F21D1-3CFD-076E-4784-2912D2A75C66}"/>
                </a:ext>
              </a:extLst>
            </p:cNvPr>
            <p:cNvCxnSpPr>
              <a:cxnSpLocks/>
              <a:stCxn id="153" idx="0"/>
              <a:endCxn id="149" idx="4"/>
            </p:cNvCxnSpPr>
            <p:nvPr/>
          </p:nvCxnSpPr>
          <p:spPr>
            <a:xfrm flipV="1">
              <a:off x="3690271" y="2086035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F33DAC8-3610-83AE-599F-8F99031A786B}"/>
                </a:ext>
              </a:extLst>
            </p:cNvPr>
            <p:cNvCxnSpPr>
              <a:cxnSpLocks/>
              <a:stCxn id="149" idx="4"/>
              <a:endCxn id="157" idx="0"/>
            </p:cNvCxnSpPr>
            <p:nvPr/>
          </p:nvCxnSpPr>
          <p:spPr>
            <a:xfrm>
              <a:off x="3763672" y="2086035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014D4CF-B8FD-DEB5-8287-32D066909BC6}"/>
                </a:ext>
              </a:extLst>
            </p:cNvPr>
            <p:cNvCxnSpPr>
              <a:cxnSpLocks/>
              <a:stCxn id="153" idx="4"/>
              <a:endCxn id="159" idx="0"/>
            </p:cNvCxnSpPr>
            <p:nvPr/>
          </p:nvCxnSpPr>
          <p:spPr>
            <a:xfrm>
              <a:off x="3690271" y="2280752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A7BCC22A-DF3C-C4D7-CC61-0C0AB42C57A0}"/>
                </a:ext>
              </a:extLst>
            </p:cNvPr>
            <p:cNvCxnSpPr>
              <a:cxnSpLocks/>
              <a:stCxn id="153" idx="4"/>
              <a:endCxn id="161" idx="0"/>
            </p:cNvCxnSpPr>
            <p:nvPr/>
          </p:nvCxnSpPr>
          <p:spPr>
            <a:xfrm>
              <a:off x="3690271" y="2280752"/>
              <a:ext cx="22802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F0B6325-A48C-3A13-06E9-69C0D1A4B978}"/>
                </a:ext>
              </a:extLst>
            </p:cNvPr>
            <p:cNvCxnSpPr>
              <a:cxnSpLocks/>
              <a:stCxn id="155" idx="4"/>
              <a:endCxn id="159" idx="0"/>
            </p:cNvCxnSpPr>
            <p:nvPr/>
          </p:nvCxnSpPr>
          <p:spPr>
            <a:xfrm flipH="1">
              <a:off x="3763307" y="2280752"/>
              <a:ext cx="8194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201BF31-08EE-0C1C-D050-2A54B90F4C7A}"/>
                </a:ext>
              </a:extLst>
            </p:cNvPr>
            <p:cNvCxnSpPr>
              <a:cxnSpLocks/>
              <a:stCxn id="155" idx="4"/>
              <a:endCxn id="161" idx="0"/>
            </p:cNvCxnSpPr>
            <p:nvPr/>
          </p:nvCxnSpPr>
          <p:spPr>
            <a:xfrm>
              <a:off x="3845255" y="2280752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A6FA6E5-3E1E-604F-E9B4-E4087E25D8DB}"/>
                </a:ext>
              </a:extLst>
            </p:cNvPr>
            <p:cNvCxnSpPr>
              <a:cxnSpLocks/>
              <a:stCxn id="157" idx="4"/>
              <a:endCxn id="161" idx="0"/>
            </p:cNvCxnSpPr>
            <p:nvPr/>
          </p:nvCxnSpPr>
          <p:spPr>
            <a:xfrm flipH="1">
              <a:off x="3918293" y="2280752"/>
              <a:ext cx="7376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8821E5F-7F44-4B13-B2C4-D2DC2A81FBC6}"/>
                </a:ext>
              </a:extLst>
            </p:cNvPr>
            <p:cNvCxnSpPr>
              <a:cxnSpLocks/>
              <a:stCxn id="157" idx="4"/>
              <a:endCxn id="159" idx="0"/>
            </p:cNvCxnSpPr>
            <p:nvPr/>
          </p:nvCxnSpPr>
          <p:spPr>
            <a:xfrm flipH="1">
              <a:off x="3763307" y="2280752"/>
              <a:ext cx="22875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D30143A1-504C-1011-995B-1E29D40F2355}"/>
                </a:ext>
              </a:extLst>
            </p:cNvPr>
            <p:cNvSpPr/>
            <p:nvPr/>
          </p:nvSpPr>
          <p:spPr>
            <a:xfrm>
              <a:off x="4225731" y="2216616"/>
              <a:ext cx="476787" cy="656828"/>
            </a:xfrm>
            <a:prstGeom prst="roundRect">
              <a:avLst/>
            </a:prstGeom>
            <a:solidFill>
              <a:srgbClr val="FFCDCD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F4A8E05-5892-6F8A-FDB3-8DE5C0C6D6B5}"/>
                </a:ext>
              </a:extLst>
            </p:cNvPr>
            <p:cNvSpPr/>
            <p:nvPr/>
          </p:nvSpPr>
          <p:spPr>
            <a:xfrm>
              <a:off x="4327327" y="2297863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13ACDA8-1A3B-9C99-BDC2-236D0AAF22D3}"/>
                </a:ext>
              </a:extLst>
            </p:cNvPr>
            <p:cNvSpPr/>
            <p:nvPr/>
          </p:nvSpPr>
          <p:spPr>
            <a:xfrm>
              <a:off x="4342285" y="2316264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AF24018-9FDE-FD52-16D5-0ECB4CD921BD}"/>
                </a:ext>
              </a:extLst>
            </p:cNvPr>
            <p:cNvSpPr/>
            <p:nvPr/>
          </p:nvSpPr>
          <p:spPr>
            <a:xfrm>
              <a:off x="4482312" y="2297863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0D99D41-6ECD-8445-0340-E2D1141B194E}"/>
                </a:ext>
              </a:extLst>
            </p:cNvPr>
            <p:cNvSpPr/>
            <p:nvPr/>
          </p:nvSpPr>
          <p:spPr>
            <a:xfrm>
              <a:off x="4497269" y="2316938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D718CA9-FE0F-7DEB-392E-994F2E75CC1C}"/>
                </a:ext>
              </a:extLst>
            </p:cNvPr>
            <p:cNvSpPr/>
            <p:nvPr/>
          </p:nvSpPr>
          <p:spPr>
            <a:xfrm>
              <a:off x="4253924" y="2492580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F88FCF5-5CBA-300B-59F5-BD98947C75DA}"/>
                </a:ext>
              </a:extLst>
            </p:cNvPr>
            <p:cNvSpPr/>
            <p:nvPr/>
          </p:nvSpPr>
          <p:spPr>
            <a:xfrm>
              <a:off x="4269247" y="2508990"/>
              <a:ext cx="75850" cy="80977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C8A68AA-D8B6-73E4-A161-E249E3286DA7}"/>
                </a:ext>
              </a:extLst>
            </p:cNvPr>
            <p:cNvSpPr/>
            <p:nvPr/>
          </p:nvSpPr>
          <p:spPr>
            <a:xfrm>
              <a:off x="4408909" y="2492580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1035ECA-5CF5-8781-493A-1DDDFCA82368}"/>
                </a:ext>
              </a:extLst>
            </p:cNvPr>
            <p:cNvSpPr/>
            <p:nvPr/>
          </p:nvSpPr>
          <p:spPr>
            <a:xfrm>
              <a:off x="4424232" y="2510935"/>
              <a:ext cx="75850" cy="8097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F2D2A92-80F8-591E-13F3-6DBFC6E0F102}"/>
                </a:ext>
              </a:extLst>
            </p:cNvPr>
            <p:cNvSpPr/>
            <p:nvPr/>
          </p:nvSpPr>
          <p:spPr>
            <a:xfrm>
              <a:off x="4555714" y="2492580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65AF4CF-71B9-9F67-8646-53221AFF7D8D}"/>
                </a:ext>
              </a:extLst>
            </p:cNvPr>
            <p:cNvSpPr/>
            <p:nvPr/>
          </p:nvSpPr>
          <p:spPr>
            <a:xfrm>
              <a:off x="4571944" y="2508938"/>
              <a:ext cx="75850" cy="80977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6115B0-A47A-63C3-8845-B85EFB072C0C}"/>
                </a:ext>
              </a:extLst>
            </p:cNvPr>
            <p:cNvSpPr/>
            <p:nvPr/>
          </p:nvSpPr>
          <p:spPr>
            <a:xfrm>
              <a:off x="4326962" y="2681755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EA9E823-2759-4239-CBB0-1F6210BB76E2}"/>
                </a:ext>
              </a:extLst>
            </p:cNvPr>
            <p:cNvSpPr/>
            <p:nvPr/>
          </p:nvSpPr>
          <p:spPr>
            <a:xfrm>
              <a:off x="4342285" y="2698114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903F387-3D1D-EEE4-269F-3B675D14C645}"/>
                </a:ext>
              </a:extLst>
            </p:cNvPr>
            <p:cNvSpPr/>
            <p:nvPr/>
          </p:nvSpPr>
          <p:spPr>
            <a:xfrm>
              <a:off x="4481947" y="2681755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D79C162-166D-A9DF-2426-6CB207946418}"/>
                </a:ext>
              </a:extLst>
            </p:cNvPr>
            <p:cNvSpPr/>
            <p:nvPr/>
          </p:nvSpPr>
          <p:spPr>
            <a:xfrm>
              <a:off x="4497269" y="2698114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60C6A96-EEAD-EC4B-428F-99B4E9DC2059}"/>
                </a:ext>
              </a:extLst>
            </p:cNvPr>
            <p:cNvCxnSpPr>
              <a:cxnSpLocks/>
              <a:stCxn id="176" idx="4"/>
              <a:endCxn id="182" idx="0"/>
            </p:cNvCxnSpPr>
            <p:nvPr/>
          </p:nvCxnSpPr>
          <p:spPr>
            <a:xfrm>
              <a:off x="4380574" y="2411556"/>
              <a:ext cx="8158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5106D90-5B17-F302-C6D7-CC1C0CF49845}"/>
                </a:ext>
              </a:extLst>
            </p:cNvPr>
            <p:cNvCxnSpPr>
              <a:cxnSpLocks/>
              <a:stCxn id="178" idx="4"/>
              <a:endCxn id="184" idx="0"/>
            </p:cNvCxnSpPr>
            <p:nvPr/>
          </p:nvCxnSpPr>
          <p:spPr>
            <a:xfrm>
              <a:off x="4535559" y="2411556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7AF8A4C-5D4E-03FB-387A-1B0EE829E3B4}"/>
                </a:ext>
              </a:extLst>
            </p:cNvPr>
            <p:cNvCxnSpPr>
              <a:cxnSpLocks/>
              <a:stCxn id="178" idx="4"/>
              <a:endCxn id="180" idx="0"/>
            </p:cNvCxnSpPr>
            <p:nvPr/>
          </p:nvCxnSpPr>
          <p:spPr>
            <a:xfrm flipH="1">
              <a:off x="4307172" y="2411556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D6D2E2B-F6A5-EE36-CEA0-42090B4D2C3E}"/>
                </a:ext>
              </a:extLst>
            </p:cNvPr>
            <p:cNvCxnSpPr>
              <a:cxnSpLocks/>
              <a:stCxn id="178" idx="4"/>
              <a:endCxn id="182" idx="0"/>
            </p:cNvCxnSpPr>
            <p:nvPr/>
          </p:nvCxnSpPr>
          <p:spPr>
            <a:xfrm flipH="1">
              <a:off x="4462157" y="2411556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0DD8DDF-DFEF-18AC-6085-3A5C598D04A5}"/>
                </a:ext>
              </a:extLst>
            </p:cNvPr>
            <p:cNvCxnSpPr>
              <a:cxnSpLocks/>
              <a:stCxn id="180" idx="0"/>
              <a:endCxn id="176" idx="4"/>
            </p:cNvCxnSpPr>
            <p:nvPr/>
          </p:nvCxnSpPr>
          <p:spPr>
            <a:xfrm flipV="1">
              <a:off x="4307172" y="2411556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B51FDE7-DEAA-C788-4C76-D2615DF7C050}"/>
                </a:ext>
              </a:extLst>
            </p:cNvPr>
            <p:cNvCxnSpPr>
              <a:cxnSpLocks/>
              <a:stCxn id="176" idx="4"/>
              <a:endCxn id="184" idx="0"/>
            </p:cNvCxnSpPr>
            <p:nvPr/>
          </p:nvCxnSpPr>
          <p:spPr>
            <a:xfrm>
              <a:off x="4380574" y="2411556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3904715-09D4-0A9A-B78D-C5183A2C7D28}"/>
                </a:ext>
              </a:extLst>
            </p:cNvPr>
            <p:cNvCxnSpPr>
              <a:cxnSpLocks/>
              <a:stCxn id="180" idx="4"/>
              <a:endCxn id="186" idx="0"/>
            </p:cNvCxnSpPr>
            <p:nvPr/>
          </p:nvCxnSpPr>
          <p:spPr>
            <a:xfrm>
              <a:off x="4307172" y="2606273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E00CABE-4E6D-B763-3E0D-A3F7EE68AAA1}"/>
                </a:ext>
              </a:extLst>
            </p:cNvPr>
            <p:cNvCxnSpPr>
              <a:cxnSpLocks/>
              <a:stCxn id="180" idx="4"/>
              <a:endCxn id="188" idx="0"/>
            </p:cNvCxnSpPr>
            <p:nvPr/>
          </p:nvCxnSpPr>
          <p:spPr>
            <a:xfrm>
              <a:off x="4307172" y="2606273"/>
              <a:ext cx="22802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712E82C-54A1-C8D5-4CB9-0FCDB754A542}"/>
                </a:ext>
              </a:extLst>
            </p:cNvPr>
            <p:cNvCxnSpPr>
              <a:cxnSpLocks/>
              <a:stCxn id="182" idx="4"/>
              <a:endCxn id="186" idx="0"/>
            </p:cNvCxnSpPr>
            <p:nvPr/>
          </p:nvCxnSpPr>
          <p:spPr>
            <a:xfrm flipH="1">
              <a:off x="4380210" y="2606273"/>
              <a:ext cx="8194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33BB4474-2811-C7B5-337B-8463D6F49D44}"/>
                </a:ext>
              </a:extLst>
            </p:cNvPr>
            <p:cNvCxnSpPr>
              <a:cxnSpLocks/>
              <a:stCxn id="182" idx="4"/>
              <a:endCxn id="188" idx="0"/>
            </p:cNvCxnSpPr>
            <p:nvPr/>
          </p:nvCxnSpPr>
          <p:spPr>
            <a:xfrm>
              <a:off x="4462157" y="2606273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C7A2A49-B0A3-A14A-4531-18F3B1D9899A}"/>
                </a:ext>
              </a:extLst>
            </p:cNvPr>
            <p:cNvCxnSpPr>
              <a:cxnSpLocks/>
              <a:stCxn id="184" idx="4"/>
              <a:endCxn id="188" idx="0"/>
            </p:cNvCxnSpPr>
            <p:nvPr/>
          </p:nvCxnSpPr>
          <p:spPr>
            <a:xfrm flipH="1">
              <a:off x="4535194" y="2606273"/>
              <a:ext cx="7376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5E980C1-CF6B-3612-DADA-7127D62EA536}"/>
                </a:ext>
              </a:extLst>
            </p:cNvPr>
            <p:cNvCxnSpPr>
              <a:cxnSpLocks/>
              <a:stCxn id="184" idx="4"/>
              <a:endCxn id="186" idx="0"/>
            </p:cNvCxnSpPr>
            <p:nvPr/>
          </p:nvCxnSpPr>
          <p:spPr>
            <a:xfrm flipH="1">
              <a:off x="4380210" y="2606273"/>
              <a:ext cx="22875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FF2C8470-2253-467D-0563-228F7FB8B9AE}"/>
                </a:ext>
              </a:extLst>
            </p:cNvPr>
            <p:cNvSpPr/>
            <p:nvPr/>
          </p:nvSpPr>
          <p:spPr>
            <a:xfrm>
              <a:off x="3398629" y="2626083"/>
              <a:ext cx="476787" cy="656828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E5F25D4-38A0-DFA1-338D-72FCBCFFA0C8}"/>
                </a:ext>
              </a:extLst>
            </p:cNvPr>
            <p:cNvSpPr/>
            <p:nvPr/>
          </p:nvSpPr>
          <p:spPr>
            <a:xfrm>
              <a:off x="3501813" y="2701126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53DABF0-5F9A-EC85-9162-097CFB577643}"/>
                </a:ext>
              </a:extLst>
            </p:cNvPr>
            <p:cNvSpPr/>
            <p:nvPr/>
          </p:nvSpPr>
          <p:spPr>
            <a:xfrm>
              <a:off x="3516771" y="2719528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8E6A006-7A51-189F-6E9C-FE9EAB4459A8}"/>
                </a:ext>
              </a:extLst>
            </p:cNvPr>
            <p:cNvSpPr/>
            <p:nvPr/>
          </p:nvSpPr>
          <p:spPr>
            <a:xfrm>
              <a:off x="3656798" y="2701126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8628B083-2442-6522-A098-3FFCDB7B8802}"/>
                </a:ext>
              </a:extLst>
            </p:cNvPr>
            <p:cNvSpPr/>
            <p:nvPr/>
          </p:nvSpPr>
          <p:spPr>
            <a:xfrm>
              <a:off x="3671756" y="2720201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CAACA11-6AE2-13F0-6210-F19E94A416CF}"/>
                </a:ext>
              </a:extLst>
            </p:cNvPr>
            <p:cNvSpPr/>
            <p:nvPr/>
          </p:nvSpPr>
          <p:spPr>
            <a:xfrm>
              <a:off x="3428411" y="2895843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78FBA33B-880F-1F65-0EEC-FE721FED13BD}"/>
                </a:ext>
              </a:extLst>
            </p:cNvPr>
            <p:cNvSpPr/>
            <p:nvPr/>
          </p:nvSpPr>
          <p:spPr>
            <a:xfrm>
              <a:off x="3443734" y="2915016"/>
              <a:ext cx="75850" cy="80977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2259766D-5760-C0FA-6E9A-E1F3DF4A782C}"/>
                </a:ext>
              </a:extLst>
            </p:cNvPr>
            <p:cNvSpPr/>
            <p:nvPr/>
          </p:nvSpPr>
          <p:spPr>
            <a:xfrm>
              <a:off x="3583395" y="2895843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EFDBA1A-3D08-6A4D-BD7C-FE4721D5D93C}"/>
                </a:ext>
              </a:extLst>
            </p:cNvPr>
            <p:cNvSpPr/>
            <p:nvPr/>
          </p:nvSpPr>
          <p:spPr>
            <a:xfrm>
              <a:off x="3598718" y="2914198"/>
              <a:ext cx="75850" cy="809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6AFD3D52-FFE1-C94D-9B37-018EDBB315C3}"/>
                </a:ext>
              </a:extLst>
            </p:cNvPr>
            <p:cNvSpPr/>
            <p:nvPr/>
          </p:nvSpPr>
          <p:spPr>
            <a:xfrm>
              <a:off x="3730200" y="2895843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EB2FE70-FF38-71DF-CAEA-5D397987E658}"/>
                </a:ext>
              </a:extLst>
            </p:cNvPr>
            <p:cNvSpPr/>
            <p:nvPr/>
          </p:nvSpPr>
          <p:spPr>
            <a:xfrm>
              <a:off x="3746247" y="2911937"/>
              <a:ext cx="75850" cy="80977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BA321C6-28B1-44F5-B025-8DB02CBADA4E}"/>
                </a:ext>
              </a:extLst>
            </p:cNvPr>
            <p:cNvSpPr/>
            <p:nvPr/>
          </p:nvSpPr>
          <p:spPr>
            <a:xfrm>
              <a:off x="3501448" y="3085019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2642AE1-14AE-B316-38B7-963D59E6DA8A}"/>
                </a:ext>
              </a:extLst>
            </p:cNvPr>
            <p:cNvSpPr/>
            <p:nvPr/>
          </p:nvSpPr>
          <p:spPr>
            <a:xfrm>
              <a:off x="3516771" y="3102355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35BE731-74B0-CD17-B8C9-9BFA5D717B96}"/>
                </a:ext>
              </a:extLst>
            </p:cNvPr>
            <p:cNvSpPr/>
            <p:nvPr/>
          </p:nvSpPr>
          <p:spPr>
            <a:xfrm>
              <a:off x="3656433" y="3085019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5F63129-AC29-1080-B248-28903B91AA51}"/>
                </a:ext>
              </a:extLst>
            </p:cNvPr>
            <p:cNvSpPr/>
            <p:nvPr/>
          </p:nvSpPr>
          <p:spPr>
            <a:xfrm>
              <a:off x="3671756" y="3102355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85E7B98D-BFC0-7B35-C7E3-310455FA947E}"/>
                </a:ext>
              </a:extLst>
            </p:cNvPr>
            <p:cNvCxnSpPr>
              <a:cxnSpLocks/>
              <a:stCxn id="203" idx="4"/>
              <a:endCxn id="209" idx="0"/>
            </p:cNvCxnSpPr>
            <p:nvPr/>
          </p:nvCxnSpPr>
          <p:spPr>
            <a:xfrm>
              <a:off x="3555061" y="2814820"/>
              <a:ext cx="8158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F045C99-A6B5-5982-338E-6025CC537687}"/>
                </a:ext>
              </a:extLst>
            </p:cNvPr>
            <p:cNvCxnSpPr>
              <a:cxnSpLocks/>
              <a:stCxn id="205" idx="4"/>
              <a:endCxn id="211" idx="0"/>
            </p:cNvCxnSpPr>
            <p:nvPr/>
          </p:nvCxnSpPr>
          <p:spPr>
            <a:xfrm>
              <a:off x="3710046" y="2814820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C57754C-B88D-FF9B-CE3F-7BAD9FDCDCFB}"/>
                </a:ext>
              </a:extLst>
            </p:cNvPr>
            <p:cNvCxnSpPr>
              <a:cxnSpLocks/>
              <a:stCxn id="205" idx="4"/>
              <a:endCxn id="207" idx="0"/>
            </p:cNvCxnSpPr>
            <p:nvPr/>
          </p:nvCxnSpPr>
          <p:spPr>
            <a:xfrm flipH="1">
              <a:off x="3481658" y="2814820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8347484-194C-808A-130A-8ADCB46FF518}"/>
                </a:ext>
              </a:extLst>
            </p:cNvPr>
            <p:cNvCxnSpPr>
              <a:cxnSpLocks/>
              <a:stCxn id="205" idx="4"/>
              <a:endCxn id="209" idx="0"/>
            </p:cNvCxnSpPr>
            <p:nvPr/>
          </p:nvCxnSpPr>
          <p:spPr>
            <a:xfrm flipH="1">
              <a:off x="3636644" y="2814820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6125B83-8253-970A-B501-B06CDA5FD6C4}"/>
                </a:ext>
              </a:extLst>
            </p:cNvPr>
            <p:cNvCxnSpPr>
              <a:cxnSpLocks/>
              <a:stCxn id="207" idx="0"/>
              <a:endCxn id="203" idx="4"/>
            </p:cNvCxnSpPr>
            <p:nvPr/>
          </p:nvCxnSpPr>
          <p:spPr>
            <a:xfrm flipV="1">
              <a:off x="3481658" y="2814820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3ABBCB-83B7-FA24-F410-59274A38337A}"/>
                </a:ext>
              </a:extLst>
            </p:cNvPr>
            <p:cNvCxnSpPr>
              <a:cxnSpLocks/>
              <a:stCxn id="203" idx="4"/>
              <a:endCxn id="211" idx="0"/>
            </p:cNvCxnSpPr>
            <p:nvPr/>
          </p:nvCxnSpPr>
          <p:spPr>
            <a:xfrm>
              <a:off x="3555061" y="2814820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62E55D0-B26A-A9B6-4107-C20B029A8991}"/>
                </a:ext>
              </a:extLst>
            </p:cNvPr>
            <p:cNvCxnSpPr>
              <a:cxnSpLocks/>
              <a:stCxn id="207" idx="4"/>
              <a:endCxn id="213" idx="0"/>
            </p:cNvCxnSpPr>
            <p:nvPr/>
          </p:nvCxnSpPr>
          <p:spPr>
            <a:xfrm>
              <a:off x="3481658" y="3009536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3AA33A0-3046-85DF-8BE8-1B04B0E729AC}"/>
                </a:ext>
              </a:extLst>
            </p:cNvPr>
            <p:cNvCxnSpPr>
              <a:cxnSpLocks/>
              <a:stCxn id="207" idx="4"/>
              <a:endCxn id="215" idx="0"/>
            </p:cNvCxnSpPr>
            <p:nvPr/>
          </p:nvCxnSpPr>
          <p:spPr>
            <a:xfrm>
              <a:off x="3481658" y="3009536"/>
              <a:ext cx="22802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DAEB92-007C-4FF5-BD8C-4790512C26C1}"/>
                </a:ext>
              </a:extLst>
            </p:cNvPr>
            <p:cNvCxnSpPr>
              <a:cxnSpLocks/>
              <a:stCxn id="209" idx="4"/>
              <a:endCxn id="213" idx="0"/>
            </p:cNvCxnSpPr>
            <p:nvPr/>
          </p:nvCxnSpPr>
          <p:spPr>
            <a:xfrm flipH="1">
              <a:off x="3554696" y="3009536"/>
              <a:ext cx="8194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6C16E13-1E0E-A6D1-1BA7-2D39A732D36E}"/>
                </a:ext>
              </a:extLst>
            </p:cNvPr>
            <p:cNvCxnSpPr>
              <a:cxnSpLocks/>
              <a:stCxn id="209" idx="4"/>
              <a:endCxn id="215" idx="0"/>
            </p:cNvCxnSpPr>
            <p:nvPr/>
          </p:nvCxnSpPr>
          <p:spPr>
            <a:xfrm>
              <a:off x="3636644" y="3009536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7876DC4-F915-8E7C-EA2E-665E0E459D44}"/>
                </a:ext>
              </a:extLst>
            </p:cNvPr>
            <p:cNvCxnSpPr>
              <a:cxnSpLocks/>
              <a:stCxn id="211" idx="4"/>
              <a:endCxn id="215" idx="0"/>
            </p:cNvCxnSpPr>
            <p:nvPr/>
          </p:nvCxnSpPr>
          <p:spPr>
            <a:xfrm flipH="1">
              <a:off x="3709682" y="3009536"/>
              <a:ext cx="7376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E56CEF3-F47C-57A0-CCB6-311ABFB98A2E}"/>
                </a:ext>
              </a:extLst>
            </p:cNvPr>
            <p:cNvCxnSpPr>
              <a:cxnSpLocks/>
              <a:stCxn id="211" idx="4"/>
              <a:endCxn id="213" idx="0"/>
            </p:cNvCxnSpPr>
            <p:nvPr/>
          </p:nvCxnSpPr>
          <p:spPr>
            <a:xfrm flipH="1">
              <a:off x="3554696" y="3009536"/>
              <a:ext cx="22875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ED175B9-6C18-78A6-6797-D7DC3A6502DE}"/>
                </a:ext>
              </a:extLst>
            </p:cNvPr>
            <p:cNvSpPr txBox="1"/>
            <p:nvPr/>
          </p:nvSpPr>
          <p:spPr>
            <a:xfrm>
              <a:off x="4076474" y="2996123"/>
              <a:ext cx="290579" cy="262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286951A2-CC13-DAAE-2B7C-44213DD0947D}"/>
                </a:ext>
              </a:extLst>
            </p:cNvPr>
            <p:cNvSpPr/>
            <p:nvPr/>
          </p:nvSpPr>
          <p:spPr>
            <a:xfrm>
              <a:off x="3431078" y="3869032"/>
              <a:ext cx="476787" cy="656828"/>
            </a:xfrm>
            <a:prstGeom prst="roundRect">
              <a:avLst/>
            </a:prstGeom>
            <a:solidFill>
              <a:srgbClr val="FF9F9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D8110F93-74E0-CE29-E53C-63C8F7672F88}"/>
                </a:ext>
              </a:extLst>
            </p:cNvPr>
            <p:cNvSpPr/>
            <p:nvPr/>
          </p:nvSpPr>
          <p:spPr>
            <a:xfrm>
              <a:off x="3532674" y="3950279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D0DFBDD-AE7C-D724-BCC1-725DD028F113}"/>
                </a:ext>
              </a:extLst>
            </p:cNvPr>
            <p:cNvSpPr/>
            <p:nvPr/>
          </p:nvSpPr>
          <p:spPr>
            <a:xfrm>
              <a:off x="3547632" y="3968680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E0B9F07F-F58D-8149-F263-C7FCEEB8F16A}"/>
                </a:ext>
              </a:extLst>
            </p:cNvPr>
            <p:cNvSpPr/>
            <p:nvPr/>
          </p:nvSpPr>
          <p:spPr>
            <a:xfrm>
              <a:off x="3687659" y="3950279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1FD5A9E-842E-E486-7862-EC85E575D1AF}"/>
                </a:ext>
              </a:extLst>
            </p:cNvPr>
            <p:cNvSpPr/>
            <p:nvPr/>
          </p:nvSpPr>
          <p:spPr>
            <a:xfrm>
              <a:off x="3702617" y="3969354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98B6EEC-FDEE-61C7-8E01-79F949DB5267}"/>
                </a:ext>
              </a:extLst>
            </p:cNvPr>
            <p:cNvSpPr/>
            <p:nvPr/>
          </p:nvSpPr>
          <p:spPr>
            <a:xfrm>
              <a:off x="3459272" y="4144995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D2686381-4C2C-FE94-866F-B3DB3550B67F}"/>
                </a:ext>
              </a:extLst>
            </p:cNvPr>
            <p:cNvSpPr/>
            <p:nvPr/>
          </p:nvSpPr>
          <p:spPr>
            <a:xfrm>
              <a:off x="3474594" y="4161406"/>
              <a:ext cx="75850" cy="809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F9C67FF-7107-67A4-8D97-83A5D7822172}"/>
                </a:ext>
              </a:extLst>
            </p:cNvPr>
            <p:cNvSpPr/>
            <p:nvPr/>
          </p:nvSpPr>
          <p:spPr>
            <a:xfrm>
              <a:off x="3614256" y="4144995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F7DC847-C162-73FD-8FE7-72C1C299B141}"/>
                </a:ext>
              </a:extLst>
            </p:cNvPr>
            <p:cNvSpPr/>
            <p:nvPr/>
          </p:nvSpPr>
          <p:spPr>
            <a:xfrm>
              <a:off x="3629579" y="4163351"/>
              <a:ext cx="75850" cy="80977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CB91968-323D-04DF-8525-1373A5F1CEDF}"/>
                </a:ext>
              </a:extLst>
            </p:cNvPr>
            <p:cNvSpPr/>
            <p:nvPr/>
          </p:nvSpPr>
          <p:spPr>
            <a:xfrm>
              <a:off x="3761061" y="4144995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9D862DB-6EC1-079A-067E-AFF3D77E27F2}"/>
                </a:ext>
              </a:extLst>
            </p:cNvPr>
            <p:cNvSpPr/>
            <p:nvPr/>
          </p:nvSpPr>
          <p:spPr>
            <a:xfrm>
              <a:off x="3777291" y="4161353"/>
              <a:ext cx="75850" cy="80977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15DDCB5-680D-5CD3-10B4-93E2626F3DAE}"/>
                </a:ext>
              </a:extLst>
            </p:cNvPr>
            <p:cNvSpPr/>
            <p:nvPr/>
          </p:nvSpPr>
          <p:spPr>
            <a:xfrm>
              <a:off x="3532309" y="4334171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7BCC6047-8EE6-D574-DC2A-DBC81541EFC8}"/>
                </a:ext>
              </a:extLst>
            </p:cNvPr>
            <p:cNvSpPr/>
            <p:nvPr/>
          </p:nvSpPr>
          <p:spPr>
            <a:xfrm>
              <a:off x="3547632" y="4350530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48AC5F2F-7E74-290C-F8ED-E99B97FE998B}"/>
                </a:ext>
              </a:extLst>
            </p:cNvPr>
            <p:cNvSpPr/>
            <p:nvPr/>
          </p:nvSpPr>
          <p:spPr>
            <a:xfrm>
              <a:off x="3687294" y="4334171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2984CE2-0729-14DC-D202-6BE78DE5B1DF}"/>
                </a:ext>
              </a:extLst>
            </p:cNvPr>
            <p:cNvSpPr/>
            <p:nvPr/>
          </p:nvSpPr>
          <p:spPr>
            <a:xfrm>
              <a:off x="3702617" y="4350530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D8A74CE-6FAB-22E9-3A21-986D8E45E0DC}"/>
                </a:ext>
              </a:extLst>
            </p:cNvPr>
            <p:cNvCxnSpPr>
              <a:cxnSpLocks/>
              <a:stCxn id="231" idx="4"/>
              <a:endCxn id="237" idx="0"/>
            </p:cNvCxnSpPr>
            <p:nvPr/>
          </p:nvCxnSpPr>
          <p:spPr>
            <a:xfrm>
              <a:off x="3585922" y="4063972"/>
              <a:ext cx="8158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DAA2CED-0A52-7D90-25AF-189383F882A8}"/>
                </a:ext>
              </a:extLst>
            </p:cNvPr>
            <p:cNvCxnSpPr>
              <a:cxnSpLocks/>
              <a:stCxn id="233" idx="4"/>
              <a:endCxn id="239" idx="0"/>
            </p:cNvCxnSpPr>
            <p:nvPr/>
          </p:nvCxnSpPr>
          <p:spPr>
            <a:xfrm>
              <a:off x="3740906" y="4063972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F73B141A-00E8-AF9E-D0C2-678B7C0C1F97}"/>
                </a:ext>
              </a:extLst>
            </p:cNvPr>
            <p:cNvCxnSpPr>
              <a:cxnSpLocks/>
              <a:stCxn id="233" idx="4"/>
              <a:endCxn id="235" idx="0"/>
            </p:cNvCxnSpPr>
            <p:nvPr/>
          </p:nvCxnSpPr>
          <p:spPr>
            <a:xfrm flipH="1">
              <a:off x="3512519" y="4063972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D118A85-9B2C-9D5A-6F04-F12E66D579AA}"/>
                </a:ext>
              </a:extLst>
            </p:cNvPr>
            <p:cNvCxnSpPr>
              <a:cxnSpLocks/>
              <a:stCxn id="233" idx="4"/>
              <a:endCxn id="237" idx="0"/>
            </p:cNvCxnSpPr>
            <p:nvPr/>
          </p:nvCxnSpPr>
          <p:spPr>
            <a:xfrm flipH="1">
              <a:off x="3667504" y="4063972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2C67FE38-C910-11F0-90E7-3B0D6DED5081}"/>
                </a:ext>
              </a:extLst>
            </p:cNvPr>
            <p:cNvCxnSpPr>
              <a:cxnSpLocks/>
              <a:stCxn id="235" idx="0"/>
              <a:endCxn id="231" idx="4"/>
            </p:cNvCxnSpPr>
            <p:nvPr/>
          </p:nvCxnSpPr>
          <p:spPr>
            <a:xfrm flipV="1">
              <a:off x="3512519" y="4063972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D99CD3B-4161-B497-098D-2E0B232EE44E}"/>
                </a:ext>
              </a:extLst>
            </p:cNvPr>
            <p:cNvCxnSpPr>
              <a:cxnSpLocks/>
              <a:stCxn id="231" idx="4"/>
              <a:endCxn id="239" idx="0"/>
            </p:cNvCxnSpPr>
            <p:nvPr/>
          </p:nvCxnSpPr>
          <p:spPr>
            <a:xfrm>
              <a:off x="3585922" y="4063972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14B5DF9-6705-35F1-3CEE-D533AAE1E89D}"/>
                </a:ext>
              </a:extLst>
            </p:cNvPr>
            <p:cNvCxnSpPr>
              <a:cxnSpLocks/>
              <a:stCxn id="235" idx="4"/>
              <a:endCxn id="241" idx="0"/>
            </p:cNvCxnSpPr>
            <p:nvPr/>
          </p:nvCxnSpPr>
          <p:spPr>
            <a:xfrm>
              <a:off x="3512519" y="4258689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6E2FDF2-D952-DE72-94F5-109B6F5F2091}"/>
                </a:ext>
              </a:extLst>
            </p:cNvPr>
            <p:cNvCxnSpPr>
              <a:cxnSpLocks/>
              <a:stCxn id="235" idx="4"/>
              <a:endCxn id="243" idx="0"/>
            </p:cNvCxnSpPr>
            <p:nvPr/>
          </p:nvCxnSpPr>
          <p:spPr>
            <a:xfrm>
              <a:off x="3512519" y="4258689"/>
              <a:ext cx="22802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2D7243C-8E48-6C51-0767-28C778E871A0}"/>
                </a:ext>
              </a:extLst>
            </p:cNvPr>
            <p:cNvCxnSpPr>
              <a:cxnSpLocks/>
              <a:stCxn id="237" idx="4"/>
              <a:endCxn id="241" idx="0"/>
            </p:cNvCxnSpPr>
            <p:nvPr/>
          </p:nvCxnSpPr>
          <p:spPr>
            <a:xfrm flipH="1">
              <a:off x="3585557" y="4258689"/>
              <a:ext cx="8194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13DBD72-27F2-9508-8539-E3702A131CDF}"/>
                </a:ext>
              </a:extLst>
            </p:cNvPr>
            <p:cNvCxnSpPr>
              <a:cxnSpLocks/>
              <a:stCxn id="237" idx="4"/>
              <a:endCxn id="243" idx="0"/>
            </p:cNvCxnSpPr>
            <p:nvPr/>
          </p:nvCxnSpPr>
          <p:spPr>
            <a:xfrm>
              <a:off x="3667504" y="4258689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D17D7C2A-7A35-31E8-EC78-86024F097711}"/>
                </a:ext>
              </a:extLst>
            </p:cNvPr>
            <p:cNvCxnSpPr>
              <a:cxnSpLocks/>
              <a:stCxn id="239" idx="4"/>
              <a:endCxn id="243" idx="0"/>
            </p:cNvCxnSpPr>
            <p:nvPr/>
          </p:nvCxnSpPr>
          <p:spPr>
            <a:xfrm flipH="1">
              <a:off x="3740542" y="4258689"/>
              <a:ext cx="7376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DAB58766-EA98-6B7B-1CAD-946E08B064EC}"/>
                </a:ext>
              </a:extLst>
            </p:cNvPr>
            <p:cNvCxnSpPr>
              <a:cxnSpLocks/>
              <a:stCxn id="239" idx="4"/>
              <a:endCxn id="241" idx="0"/>
            </p:cNvCxnSpPr>
            <p:nvPr/>
          </p:nvCxnSpPr>
          <p:spPr>
            <a:xfrm flipH="1">
              <a:off x="3585557" y="4258689"/>
              <a:ext cx="22875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3B5F6BA0-379D-28C8-BB52-BCDC202B3761}"/>
                </a:ext>
              </a:extLst>
            </p:cNvPr>
            <p:cNvSpPr/>
            <p:nvPr/>
          </p:nvSpPr>
          <p:spPr>
            <a:xfrm>
              <a:off x="3453745" y="5598604"/>
              <a:ext cx="476787" cy="656828"/>
            </a:xfrm>
            <a:prstGeom prst="roundRect">
              <a:avLst/>
            </a:prstGeom>
            <a:solidFill>
              <a:srgbClr val="97CB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0429E55-3FF6-F82A-CDD8-0D53B882BEA7}"/>
                </a:ext>
              </a:extLst>
            </p:cNvPr>
            <p:cNvSpPr/>
            <p:nvPr/>
          </p:nvSpPr>
          <p:spPr>
            <a:xfrm>
              <a:off x="3568596" y="5675453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C66B6B70-EF3D-ADDC-A5DE-861935E9D84D}"/>
                </a:ext>
              </a:extLst>
            </p:cNvPr>
            <p:cNvSpPr/>
            <p:nvPr/>
          </p:nvSpPr>
          <p:spPr>
            <a:xfrm>
              <a:off x="3583554" y="5693856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62158994-5C4A-DD52-189D-82A64F785255}"/>
                </a:ext>
              </a:extLst>
            </p:cNvPr>
            <p:cNvSpPr/>
            <p:nvPr/>
          </p:nvSpPr>
          <p:spPr>
            <a:xfrm>
              <a:off x="3723580" y="5675453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A3C73DAC-12B2-FC95-2E4C-A256532EE4C8}"/>
                </a:ext>
              </a:extLst>
            </p:cNvPr>
            <p:cNvSpPr/>
            <p:nvPr/>
          </p:nvSpPr>
          <p:spPr>
            <a:xfrm>
              <a:off x="3738538" y="5694530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87C7EC3-99D8-BF8E-7915-D1A747D42BAD}"/>
                </a:ext>
              </a:extLst>
            </p:cNvPr>
            <p:cNvSpPr/>
            <p:nvPr/>
          </p:nvSpPr>
          <p:spPr>
            <a:xfrm>
              <a:off x="3495193" y="5870170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DB32FC82-D766-8DC7-C81B-103188D2F674}"/>
                </a:ext>
              </a:extLst>
            </p:cNvPr>
            <p:cNvSpPr/>
            <p:nvPr/>
          </p:nvSpPr>
          <p:spPr>
            <a:xfrm>
              <a:off x="3510516" y="5889344"/>
              <a:ext cx="75850" cy="80977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F2D3299B-0CE3-4E39-C3F6-24655109D3A8}"/>
                </a:ext>
              </a:extLst>
            </p:cNvPr>
            <p:cNvSpPr/>
            <p:nvPr/>
          </p:nvSpPr>
          <p:spPr>
            <a:xfrm>
              <a:off x="3650178" y="5870170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981F7D7F-6189-4625-5EB0-7D8EC86D3C06}"/>
                </a:ext>
              </a:extLst>
            </p:cNvPr>
            <p:cNvSpPr/>
            <p:nvPr/>
          </p:nvSpPr>
          <p:spPr>
            <a:xfrm>
              <a:off x="3665501" y="5888527"/>
              <a:ext cx="75850" cy="809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EF8521A4-91DF-26AB-C735-A5471E3E48B6}"/>
                </a:ext>
              </a:extLst>
            </p:cNvPr>
            <p:cNvSpPr/>
            <p:nvPr/>
          </p:nvSpPr>
          <p:spPr>
            <a:xfrm>
              <a:off x="3796983" y="5870170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A75C09E-B61D-7174-AD49-B505659B79BE}"/>
                </a:ext>
              </a:extLst>
            </p:cNvPr>
            <p:cNvSpPr/>
            <p:nvPr/>
          </p:nvSpPr>
          <p:spPr>
            <a:xfrm>
              <a:off x="3813346" y="5886529"/>
              <a:ext cx="75850" cy="80977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7527033-5CCC-FE8F-8F7A-49697A5BE6AC}"/>
                </a:ext>
              </a:extLst>
            </p:cNvPr>
            <p:cNvSpPr/>
            <p:nvPr/>
          </p:nvSpPr>
          <p:spPr>
            <a:xfrm>
              <a:off x="3568231" y="6059346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3067931-2F49-6533-2DF6-B2A64559CD6B}"/>
                </a:ext>
              </a:extLst>
            </p:cNvPr>
            <p:cNvSpPr/>
            <p:nvPr/>
          </p:nvSpPr>
          <p:spPr>
            <a:xfrm>
              <a:off x="3583554" y="6076684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AEDE646-8032-D35F-CBE3-8EE9017B6534}"/>
                </a:ext>
              </a:extLst>
            </p:cNvPr>
            <p:cNvSpPr/>
            <p:nvPr/>
          </p:nvSpPr>
          <p:spPr>
            <a:xfrm>
              <a:off x="3723216" y="6059346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52ADAB0-CA3B-3371-DA25-A2D37DFD0CC1}"/>
                </a:ext>
              </a:extLst>
            </p:cNvPr>
            <p:cNvSpPr/>
            <p:nvPr/>
          </p:nvSpPr>
          <p:spPr>
            <a:xfrm>
              <a:off x="3738538" y="6076684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339A9A04-7C2B-34BB-681E-80F593DAAE7D}"/>
                </a:ext>
              </a:extLst>
            </p:cNvPr>
            <p:cNvCxnSpPr>
              <a:cxnSpLocks/>
              <a:stCxn id="258" idx="4"/>
              <a:endCxn id="264" idx="0"/>
            </p:cNvCxnSpPr>
            <p:nvPr/>
          </p:nvCxnSpPr>
          <p:spPr>
            <a:xfrm>
              <a:off x="3621843" y="5789148"/>
              <a:ext cx="8158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E437BB1-487F-3693-8D3A-3EB796893F18}"/>
                </a:ext>
              </a:extLst>
            </p:cNvPr>
            <p:cNvCxnSpPr>
              <a:cxnSpLocks/>
              <a:stCxn id="260" idx="4"/>
              <a:endCxn id="266" idx="0"/>
            </p:cNvCxnSpPr>
            <p:nvPr/>
          </p:nvCxnSpPr>
          <p:spPr>
            <a:xfrm>
              <a:off x="3776828" y="5789148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5B11334-4FB4-C4A8-48B2-0FB65937CDE1}"/>
                </a:ext>
              </a:extLst>
            </p:cNvPr>
            <p:cNvCxnSpPr>
              <a:cxnSpLocks/>
              <a:stCxn id="260" idx="4"/>
              <a:endCxn id="262" idx="0"/>
            </p:cNvCxnSpPr>
            <p:nvPr/>
          </p:nvCxnSpPr>
          <p:spPr>
            <a:xfrm flipH="1">
              <a:off x="3548441" y="5789148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64337486-23B5-A077-48DB-D46A430E2623}"/>
                </a:ext>
              </a:extLst>
            </p:cNvPr>
            <p:cNvCxnSpPr>
              <a:cxnSpLocks/>
              <a:stCxn id="260" idx="4"/>
              <a:endCxn id="264" idx="0"/>
            </p:cNvCxnSpPr>
            <p:nvPr/>
          </p:nvCxnSpPr>
          <p:spPr>
            <a:xfrm flipH="1">
              <a:off x="3703425" y="5789148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1122197-CC55-C1D5-A1D5-4CA1F0E93372}"/>
                </a:ext>
              </a:extLst>
            </p:cNvPr>
            <p:cNvCxnSpPr>
              <a:cxnSpLocks/>
              <a:stCxn id="262" idx="0"/>
              <a:endCxn id="258" idx="4"/>
            </p:cNvCxnSpPr>
            <p:nvPr/>
          </p:nvCxnSpPr>
          <p:spPr>
            <a:xfrm flipV="1">
              <a:off x="3548441" y="5789148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2BAAF874-5E63-3E01-8A89-341CF73AD92B}"/>
                </a:ext>
              </a:extLst>
            </p:cNvPr>
            <p:cNvCxnSpPr>
              <a:cxnSpLocks/>
              <a:stCxn id="258" idx="4"/>
              <a:endCxn id="266" idx="0"/>
            </p:cNvCxnSpPr>
            <p:nvPr/>
          </p:nvCxnSpPr>
          <p:spPr>
            <a:xfrm>
              <a:off x="3621843" y="5789148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60E037CF-AE82-E26D-83C3-FC063801A176}"/>
                </a:ext>
              </a:extLst>
            </p:cNvPr>
            <p:cNvCxnSpPr>
              <a:cxnSpLocks/>
              <a:stCxn id="262" idx="4"/>
              <a:endCxn id="268" idx="0"/>
            </p:cNvCxnSpPr>
            <p:nvPr/>
          </p:nvCxnSpPr>
          <p:spPr>
            <a:xfrm>
              <a:off x="3548441" y="5983865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6800D4A-6BE5-35BA-4095-0F9050A50C9A}"/>
                </a:ext>
              </a:extLst>
            </p:cNvPr>
            <p:cNvCxnSpPr>
              <a:cxnSpLocks/>
              <a:stCxn id="262" idx="4"/>
              <a:endCxn id="270" idx="0"/>
            </p:cNvCxnSpPr>
            <p:nvPr/>
          </p:nvCxnSpPr>
          <p:spPr>
            <a:xfrm>
              <a:off x="3548441" y="5983865"/>
              <a:ext cx="22802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C1C3931E-7C19-FB79-8375-681B1047D06E}"/>
                </a:ext>
              </a:extLst>
            </p:cNvPr>
            <p:cNvCxnSpPr>
              <a:cxnSpLocks/>
              <a:stCxn id="264" idx="4"/>
              <a:endCxn id="268" idx="0"/>
            </p:cNvCxnSpPr>
            <p:nvPr/>
          </p:nvCxnSpPr>
          <p:spPr>
            <a:xfrm flipH="1">
              <a:off x="3621478" y="5983865"/>
              <a:ext cx="8194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F4BCDCA6-CE36-86B8-8219-71DF5920C7B0}"/>
                </a:ext>
              </a:extLst>
            </p:cNvPr>
            <p:cNvCxnSpPr>
              <a:cxnSpLocks/>
              <a:stCxn id="264" idx="4"/>
              <a:endCxn id="270" idx="0"/>
            </p:cNvCxnSpPr>
            <p:nvPr/>
          </p:nvCxnSpPr>
          <p:spPr>
            <a:xfrm>
              <a:off x="3703425" y="5983865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DCB2E18-2D3A-E900-5187-FF1AC385E413}"/>
                </a:ext>
              </a:extLst>
            </p:cNvPr>
            <p:cNvCxnSpPr>
              <a:cxnSpLocks/>
              <a:stCxn id="266" idx="4"/>
              <a:endCxn id="270" idx="0"/>
            </p:cNvCxnSpPr>
            <p:nvPr/>
          </p:nvCxnSpPr>
          <p:spPr>
            <a:xfrm flipH="1">
              <a:off x="3776463" y="5983865"/>
              <a:ext cx="7376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58A4C94-F48A-7C8B-100F-28708656F877}"/>
                </a:ext>
              </a:extLst>
            </p:cNvPr>
            <p:cNvCxnSpPr>
              <a:cxnSpLocks/>
              <a:stCxn id="266" idx="4"/>
              <a:endCxn id="268" idx="0"/>
            </p:cNvCxnSpPr>
            <p:nvPr/>
          </p:nvCxnSpPr>
          <p:spPr>
            <a:xfrm flipH="1">
              <a:off x="3621478" y="5983865"/>
              <a:ext cx="22875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4" name="Rectangle: Rounded Corners 283">
              <a:extLst>
                <a:ext uri="{FF2B5EF4-FFF2-40B4-BE49-F238E27FC236}">
                  <a16:creationId xmlns:a16="http://schemas.microsoft.com/office/drawing/2014/main" id="{2D2EC6CB-E971-666D-0BD0-E6B3D50E7A63}"/>
                </a:ext>
              </a:extLst>
            </p:cNvPr>
            <p:cNvSpPr/>
            <p:nvPr/>
          </p:nvSpPr>
          <p:spPr>
            <a:xfrm>
              <a:off x="4111655" y="4713284"/>
              <a:ext cx="476787" cy="65682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32E760F-0BDD-59F9-A215-4FB70B1F108E}"/>
                </a:ext>
              </a:extLst>
            </p:cNvPr>
            <p:cNvSpPr/>
            <p:nvPr/>
          </p:nvSpPr>
          <p:spPr>
            <a:xfrm>
              <a:off x="4213251" y="4794530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6C1C3B3F-E056-480E-4985-56DB0CFA12AD}"/>
                </a:ext>
              </a:extLst>
            </p:cNvPr>
            <p:cNvSpPr/>
            <p:nvPr/>
          </p:nvSpPr>
          <p:spPr>
            <a:xfrm>
              <a:off x="4228209" y="4812932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E40AEC4E-6065-A19A-4966-DEA7C1FAC195}"/>
                </a:ext>
              </a:extLst>
            </p:cNvPr>
            <p:cNvSpPr/>
            <p:nvPr/>
          </p:nvSpPr>
          <p:spPr>
            <a:xfrm>
              <a:off x="4368235" y="4794530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A0BD09-67BB-8360-1967-4EE9F9170AA9}"/>
                </a:ext>
              </a:extLst>
            </p:cNvPr>
            <p:cNvSpPr/>
            <p:nvPr/>
          </p:nvSpPr>
          <p:spPr>
            <a:xfrm>
              <a:off x="4383193" y="4813606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E18DF1A-62B7-C19B-E0F1-623F9769FA7A}"/>
                </a:ext>
              </a:extLst>
            </p:cNvPr>
            <p:cNvSpPr/>
            <p:nvPr/>
          </p:nvSpPr>
          <p:spPr>
            <a:xfrm>
              <a:off x="4139848" y="4989247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65240BB-FCF6-E46B-5D87-5D89EC79F571}"/>
                </a:ext>
              </a:extLst>
            </p:cNvPr>
            <p:cNvSpPr/>
            <p:nvPr/>
          </p:nvSpPr>
          <p:spPr>
            <a:xfrm>
              <a:off x="4155171" y="5005658"/>
              <a:ext cx="75850" cy="809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DCFB642-2146-03D8-7865-362D438AF948}"/>
                </a:ext>
              </a:extLst>
            </p:cNvPr>
            <p:cNvSpPr/>
            <p:nvPr/>
          </p:nvSpPr>
          <p:spPr>
            <a:xfrm>
              <a:off x="4294833" y="4989247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0914C7-08DF-B7CC-DA5E-EE5B5456DEFE}"/>
                </a:ext>
              </a:extLst>
            </p:cNvPr>
            <p:cNvSpPr/>
            <p:nvPr/>
          </p:nvSpPr>
          <p:spPr>
            <a:xfrm>
              <a:off x="4310156" y="5007603"/>
              <a:ext cx="75850" cy="80977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9A3B99F-7C48-5F1B-0611-26ACF24714F4}"/>
                </a:ext>
              </a:extLst>
            </p:cNvPr>
            <p:cNvSpPr/>
            <p:nvPr/>
          </p:nvSpPr>
          <p:spPr>
            <a:xfrm>
              <a:off x="4441638" y="4989247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61C0CD0-901E-585B-788C-25182B590D26}"/>
                </a:ext>
              </a:extLst>
            </p:cNvPr>
            <p:cNvSpPr/>
            <p:nvPr/>
          </p:nvSpPr>
          <p:spPr>
            <a:xfrm>
              <a:off x="4457868" y="5005605"/>
              <a:ext cx="75850" cy="8097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336F42D6-83D3-2171-8873-4D8A55946B60}"/>
                </a:ext>
              </a:extLst>
            </p:cNvPr>
            <p:cNvSpPr/>
            <p:nvPr/>
          </p:nvSpPr>
          <p:spPr>
            <a:xfrm>
              <a:off x="4212886" y="5178423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474E4A47-77D2-F401-7909-DB85EB85306B}"/>
                </a:ext>
              </a:extLst>
            </p:cNvPr>
            <p:cNvSpPr/>
            <p:nvPr/>
          </p:nvSpPr>
          <p:spPr>
            <a:xfrm>
              <a:off x="4228209" y="5194781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BD492DBB-E1DD-5B3F-E196-C9FBB52587C8}"/>
                </a:ext>
              </a:extLst>
            </p:cNvPr>
            <p:cNvSpPr/>
            <p:nvPr/>
          </p:nvSpPr>
          <p:spPr>
            <a:xfrm>
              <a:off x="4367871" y="5178423"/>
              <a:ext cx="106495" cy="113694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AA7C3F1-6088-7298-BDC5-E77A4407381E}"/>
                </a:ext>
              </a:extLst>
            </p:cNvPr>
            <p:cNvSpPr/>
            <p:nvPr/>
          </p:nvSpPr>
          <p:spPr>
            <a:xfrm>
              <a:off x="4383193" y="5194781"/>
              <a:ext cx="75850" cy="809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A51112F-F734-B476-53F5-09DE17825BF9}"/>
                </a:ext>
              </a:extLst>
            </p:cNvPr>
            <p:cNvCxnSpPr>
              <a:cxnSpLocks/>
              <a:stCxn id="285" idx="4"/>
              <a:endCxn id="291" idx="0"/>
            </p:cNvCxnSpPr>
            <p:nvPr/>
          </p:nvCxnSpPr>
          <p:spPr>
            <a:xfrm>
              <a:off x="4266498" y="4908224"/>
              <a:ext cx="8158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35A6ACE-4CC3-16DC-2BA8-C8E215C4DE57}"/>
                </a:ext>
              </a:extLst>
            </p:cNvPr>
            <p:cNvCxnSpPr>
              <a:cxnSpLocks/>
              <a:stCxn id="287" idx="4"/>
              <a:endCxn id="293" idx="0"/>
            </p:cNvCxnSpPr>
            <p:nvPr/>
          </p:nvCxnSpPr>
          <p:spPr>
            <a:xfrm>
              <a:off x="4421483" y="4908224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2EE65E2-64D7-A69A-1F15-68CC6902F46F}"/>
                </a:ext>
              </a:extLst>
            </p:cNvPr>
            <p:cNvCxnSpPr>
              <a:cxnSpLocks/>
              <a:stCxn id="287" idx="4"/>
              <a:endCxn id="289" idx="0"/>
            </p:cNvCxnSpPr>
            <p:nvPr/>
          </p:nvCxnSpPr>
          <p:spPr>
            <a:xfrm flipH="1">
              <a:off x="4193096" y="4908224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7E8D02C-F733-96CA-F6E3-C8664D159CC2}"/>
                </a:ext>
              </a:extLst>
            </p:cNvPr>
            <p:cNvCxnSpPr>
              <a:cxnSpLocks/>
              <a:stCxn id="287" idx="4"/>
              <a:endCxn id="291" idx="0"/>
            </p:cNvCxnSpPr>
            <p:nvPr/>
          </p:nvCxnSpPr>
          <p:spPr>
            <a:xfrm flipH="1">
              <a:off x="4348081" y="4908224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7DA5AC4-16ED-F87C-94A5-D69574FD34D5}"/>
                </a:ext>
              </a:extLst>
            </p:cNvPr>
            <p:cNvCxnSpPr>
              <a:cxnSpLocks/>
              <a:stCxn id="289" idx="0"/>
              <a:endCxn id="285" idx="4"/>
            </p:cNvCxnSpPr>
            <p:nvPr/>
          </p:nvCxnSpPr>
          <p:spPr>
            <a:xfrm flipV="1">
              <a:off x="4193096" y="4908224"/>
              <a:ext cx="73403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AB6C9C0-E98B-CDEE-0908-432ADFBD7ECD}"/>
                </a:ext>
              </a:extLst>
            </p:cNvPr>
            <p:cNvCxnSpPr>
              <a:cxnSpLocks/>
              <a:stCxn id="285" idx="4"/>
              <a:endCxn id="293" idx="0"/>
            </p:cNvCxnSpPr>
            <p:nvPr/>
          </p:nvCxnSpPr>
          <p:spPr>
            <a:xfrm>
              <a:off x="4266498" y="4908224"/>
              <a:ext cx="228387" cy="81023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97B1BB12-425F-8808-B15E-F9192F51B4C2}"/>
                </a:ext>
              </a:extLst>
            </p:cNvPr>
            <p:cNvCxnSpPr>
              <a:cxnSpLocks/>
              <a:stCxn id="289" idx="4"/>
              <a:endCxn id="295" idx="0"/>
            </p:cNvCxnSpPr>
            <p:nvPr/>
          </p:nvCxnSpPr>
          <p:spPr>
            <a:xfrm>
              <a:off x="4193096" y="5102941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669660-70E2-8DC7-9EF5-703665ECA328}"/>
                </a:ext>
              </a:extLst>
            </p:cNvPr>
            <p:cNvCxnSpPr>
              <a:cxnSpLocks/>
              <a:stCxn id="289" idx="4"/>
              <a:endCxn id="297" idx="0"/>
            </p:cNvCxnSpPr>
            <p:nvPr/>
          </p:nvCxnSpPr>
          <p:spPr>
            <a:xfrm>
              <a:off x="4193096" y="5102941"/>
              <a:ext cx="22802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46857863-FDDF-34C9-C4EC-0C08D7D04F93}"/>
                </a:ext>
              </a:extLst>
            </p:cNvPr>
            <p:cNvCxnSpPr>
              <a:cxnSpLocks/>
              <a:stCxn id="291" idx="4"/>
              <a:endCxn id="295" idx="0"/>
            </p:cNvCxnSpPr>
            <p:nvPr/>
          </p:nvCxnSpPr>
          <p:spPr>
            <a:xfrm flipH="1">
              <a:off x="4266133" y="5102941"/>
              <a:ext cx="8194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D286A13F-170D-416E-32F9-A07C4BB1E25C}"/>
                </a:ext>
              </a:extLst>
            </p:cNvPr>
            <p:cNvCxnSpPr>
              <a:cxnSpLocks/>
              <a:stCxn id="291" idx="4"/>
              <a:endCxn id="297" idx="0"/>
            </p:cNvCxnSpPr>
            <p:nvPr/>
          </p:nvCxnSpPr>
          <p:spPr>
            <a:xfrm>
              <a:off x="4348081" y="5102941"/>
              <a:ext cx="73038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E77436F-EF9D-3E56-34C0-C265256CD62F}"/>
                </a:ext>
              </a:extLst>
            </p:cNvPr>
            <p:cNvCxnSpPr>
              <a:cxnSpLocks/>
              <a:stCxn id="293" idx="4"/>
              <a:endCxn id="297" idx="0"/>
            </p:cNvCxnSpPr>
            <p:nvPr/>
          </p:nvCxnSpPr>
          <p:spPr>
            <a:xfrm flipH="1">
              <a:off x="4421119" y="5102941"/>
              <a:ext cx="73767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160EA14-3E49-E6E8-B6FC-B99D2773B676}"/>
                </a:ext>
              </a:extLst>
            </p:cNvPr>
            <p:cNvCxnSpPr>
              <a:cxnSpLocks/>
              <a:stCxn id="293" idx="4"/>
              <a:endCxn id="295" idx="0"/>
            </p:cNvCxnSpPr>
            <p:nvPr/>
          </p:nvCxnSpPr>
          <p:spPr>
            <a:xfrm flipH="1">
              <a:off x="4266133" y="5102941"/>
              <a:ext cx="228752" cy="75482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Connector: Elbow 312">
              <a:extLst>
                <a:ext uri="{FF2B5EF4-FFF2-40B4-BE49-F238E27FC236}">
                  <a16:creationId xmlns:a16="http://schemas.microsoft.com/office/drawing/2014/main" id="{EBC84CBE-8066-E64E-E73C-E76D536AF04F}"/>
                </a:ext>
              </a:extLst>
            </p:cNvPr>
            <p:cNvCxnSpPr>
              <a:cxnSpLocks/>
              <a:stCxn id="230" idx="3"/>
              <a:endCxn id="284" idx="0"/>
            </p:cNvCxnSpPr>
            <p:nvPr/>
          </p:nvCxnSpPr>
          <p:spPr>
            <a:xfrm>
              <a:off x="3907866" y="4197446"/>
              <a:ext cx="442183" cy="51583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Connector: Elbow 313">
              <a:extLst>
                <a:ext uri="{FF2B5EF4-FFF2-40B4-BE49-F238E27FC236}">
                  <a16:creationId xmlns:a16="http://schemas.microsoft.com/office/drawing/2014/main" id="{A66E1E6D-E2CC-8E0A-EBE5-D73491783818}"/>
                </a:ext>
              </a:extLst>
            </p:cNvPr>
            <p:cNvCxnSpPr>
              <a:cxnSpLocks/>
              <a:stCxn id="257" idx="3"/>
              <a:endCxn id="284" idx="2"/>
            </p:cNvCxnSpPr>
            <p:nvPr/>
          </p:nvCxnSpPr>
          <p:spPr>
            <a:xfrm flipV="1">
              <a:off x="3930532" y="5370112"/>
              <a:ext cx="419516" cy="55690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C9406D05-D375-9BC4-3A4B-5328A7A7E0CC}"/>
                </a:ext>
              </a:extLst>
            </p:cNvPr>
            <p:cNvSpPr txBox="1"/>
            <p:nvPr/>
          </p:nvSpPr>
          <p:spPr>
            <a:xfrm>
              <a:off x="3780497" y="4805819"/>
              <a:ext cx="319228" cy="68898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🤗Merge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内容占位符 5">
            <a:extLst>
              <a:ext uri="{FF2B5EF4-FFF2-40B4-BE49-F238E27FC236}">
                <a16:creationId xmlns:a16="http://schemas.microsoft.com/office/drawing/2014/main" id="{6AECE0E3-11C0-C49E-00A6-47A1C89B3FC2}"/>
              </a:ext>
            </a:extLst>
          </p:cNvPr>
          <p:cNvSpPr txBox="1">
            <a:spLocks/>
          </p:cNvSpPr>
          <p:nvPr/>
        </p:nvSpPr>
        <p:spPr>
          <a:xfrm>
            <a:off x="4516698" y="2027701"/>
            <a:ext cx="6420933" cy="4392108"/>
          </a:xfrm>
          <a:prstGeom prst="rect">
            <a:avLst/>
          </a:prstGeom>
        </p:spPr>
        <p:txBody>
          <a:bodyPr/>
          <a:lstStyle>
            <a:lvl1pPr marL="342900" indent="-34290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573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145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Select</a:t>
            </a:r>
          </a:p>
          <a:p>
            <a:pPr marL="457200" lvl="1" indent="0">
              <a:buClr>
                <a:srgbClr val="0070C0"/>
              </a:buClr>
              <a:buNone/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Select potential models for the next merge using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 specific strategy</a:t>
            </a:r>
            <a:r>
              <a:rPr kumimoji="1" lang="en-GB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(e.g. </a:t>
            </a:r>
            <a:r>
              <a:rPr kumimoji="1" lang="en-GB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performance-prior</a:t>
            </a:r>
            <a:r>
              <a:rPr kumimoji="1" lang="en-GB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 </a:t>
            </a:r>
            <a:endParaRPr kumimoji="1" lang="en-GB" altLang="zh-CN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Merge</a:t>
            </a:r>
          </a:p>
          <a:p>
            <a:pPr marL="457200" lvl="1" indent="0">
              <a:buClr>
                <a:srgbClr val="0070C0"/>
              </a:buClr>
              <a:buNone/>
            </a:pPr>
            <a:r>
              <a:rPr kumimoji="1" lang="en-GB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Merge selected models via model merging approach (e.g. </a:t>
            </a:r>
            <a:r>
              <a:rPr kumimoji="1" lang="en-GB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Linear Averaging</a:t>
            </a:r>
            <a:r>
              <a:rPr kumimoji="1" lang="en-GB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US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Recycle</a:t>
            </a:r>
          </a:p>
          <a:p>
            <a:pPr marL="457200" lvl="1" indent="0">
              <a:buClr>
                <a:srgbClr val="0070C0"/>
              </a:buClr>
              <a:buNone/>
            </a:pP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Recycle merged model to </a:t>
            </a:r>
            <a:r>
              <a:rPr kumimoji="1" lang="en-US" altLang="zh-CN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Model Repository </a:t>
            </a:r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 future merging.</a:t>
            </a:r>
            <a:endParaRPr kumimoji="1" lang="en-US" altLang="zh-CN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Ø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Ø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文本框 18">
            <a:extLst>
              <a:ext uri="{FF2B5EF4-FFF2-40B4-BE49-F238E27FC236}">
                <a16:creationId xmlns:a16="http://schemas.microsoft.com/office/drawing/2014/main" id="{C296D025-BA3F-14A3-4DD1-A4A504CBC746}"/>
              </a:ext>
            </a:extLst>
          </p:cNvPr>
          <p:cNvSpPr txBox="1"/>
          <p:nvPr/>
        </p:nvSpPr>
        <p:spPr>
          <a:xfrm>
            <a:off x="4516698" y="1102046"/>
            <a:ext cx="43524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dirty="0">
                <a:solidFill>
                  <a:srgbClr val="005A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LLMs via iterative process</a:t>
            </a:r>
            <a:endParaRPr lang="zh-CN" altLang="en-US" sz="2000" dirty="0">
              <a:solidFill>
                <a:srgbClr val="005A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2A1FA-8C60-02A8-6204-9A2D55D02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B38AA87-1052-E6C7-74C6-35BBAB76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8132A-0D4F-4B7A-9144-2412C6A2B9D1}" type="slidenum">
              <a:rPr lang="zh-CN" altLang="en-US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zh-CN" altLang="en-US" dirty="0"/>
          </a:p>
        </p:txBody>
      </p:sp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87C0A0DB-AE2B-4A0E-AB18-4EF5D2E1ACC4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67599689-C8DF-1D43-4F83-B3F93F615A72}"/>
              </a:ext>
            </a:extLst>
          </p:cNvPr>
          <p:cNvSpPr txBox="1"/>
          <p:nvPr/>
        </p:nvSpPr>
        <p:spPr>
          <a:xfrm>
            <a:off x="73403" y="263522"/>
            <a:ext cx="4694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Merging Challenges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A77502-3752-EDDA-1666-4B82631CED9E}"/>
              </a:ext>
            </a:extLst>
          </p:cNvPr>
          <p:cNvGrpSpPr/>
          <p:nvPr/>
        </p:nvGrpSpPr>
        <p:grpSpPr>
          <a:xfrm>
            <a:off x="545299" y="2846680"/>
            <a:ext cx="984354" cy="806600"/>
            <a:chOff x="625565" y="2913409"/>
            <a:chExt cx="1377563" cy="10719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131852-097F-F51B-98FE-675C82DB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283" y="2913409"/>
              <a:ext cx="515591" cy="5155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FB2F52-F8DD-AFC1-DE05-2188EA6BA4CD}"/>
                </a:ext>
              </a:extLst>
            </p:cNvPr>
            <p:cNvSpPr txBox="1"/>
            <p:nvPr/>
          </p:nvSpPr>
          <p:spPr>
            <a:xfrm>
              <a:off x="625565" y="3462130"/>
              <a:ext cx="1377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Pre-Trained </a:t>
              </a:r>
            </a:p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DC9DA67-3002-8989-DC13-BFDF8E5E6E1A}"/>
              </a:ext>
            </a:extLst>
          </p:cNvPr>
          <p:cNvSpPr/>
          <p:nvPr/>
        </p:nvSpPr>
        <p:spPr>
          <a:xfrm>
            <a:off x="2711418" y="1102805"/>
            <a:ext cx="3553924" cy="421761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5BEF0D-6A62-277E-2733-EFA8FCD1B47A}"/>
              </a:ext>
            </a:extLst>
          </p:cNvPr>
          <p:cNvGrpSpPr/>
          <p:nvPr/>
        </p:nvGrpSpPr>
        <p:grpSpPr>
          <a:xfrm>
            <a:off x="1447934" y="1416982"/>
            <a:ext cx="984354" cy="644487"/>
            <a:chOff x="550296" y="2913409"/>
            <a:chExt cx="1377563" cy="8564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C31C4B-40DD-37C4-00F2-9EBDB1E82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1283" y="2913409"/>
              <a:ext cx="515591" cy="5155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87F69E-41C5-274B-058E-47FB4D8AEB2D}"/>
                </a:ext>
              </a:extLst>
            </p:cNvPr>
            <p:cNvSpPr txBox="1"/>
            <p:nvPr/>
          </p:nvSpPr>
          <p:spPr>
            <a:xfrm>
              <a:off x="550296" y="3462130"/>
              <a:ext cx="1377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ath</a:t>
              </a:r>
              <a:r>
                <a:rPr lang="en-GB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E2D452-4D63-BB12-A2BB-E042B6171EF6}"/>
              </a:ext>
            </a:extLst>
          </p:cNvPr>
          <p:cNvGrpSpPr/>
          <p:nvPr/>
        </p:nvGrpSpPr>
        <p:grpSpPr>
          <a:xfrm>
            <a:off x="1447934" y="2280380"/>
            <a:ext cx="984354" cy="644487"/>
            <a:chOff x="550296" y="2913409"/>
            <a:chExt cx="1377563" cy="8564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CA4D909-FAD2-B000-675C-3797D2C15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1283" y="2913409"/>
              <a:ext cx="515591" cy="5155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3B12E8-958E-A8F8-5C39-82EF8B50CE8A}"/>
                </a:ext>
              </a:extLst>
            </p:cNvPr>
            <p:cNvSpPr txBox="1"/>
            <p:nvPr/>
          </p:nvSpPr>
          <p:spPr>
            <a:xfrm>
              <a:off x="550296" y="3462130"/>
              <a:ext cx="1377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Code Model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D9B748-8D87-288F-989C-49F40CE09E96}"/>
              </a:ext>
            </a:extLst>
          </p:cNvPr>
          <p:cNvGrpSpPr/>
          <p:nvPr/>
        </p:nvGrpSpPr>
        <p:grpSpPr>
          <a:xfrm>
            <a:off x="1447934" y="3117671"/>
            <a:ext cx="984354" cy="644487"/>
            <a:chOff x="550296" y="2913409"/>
            <a:chExt cx="1377563" cy="85649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1B5B8CD-70FD-460B-E45F-DCA00B33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1283" y="2913409"/>
              <a:ext cx="515591" cy="5155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5A614-97E5-FE61-8778-6CBA643F60D5}"/>
                </a:ext>
              </a:extLst>
            </p:cNvPr>
            <p:cNvSpPr txBox="1"/>
            <p:nvPr/>
          </p:nvSpPr>
          <p:spPr>
            <a:xfrm>
              <a:off x="550296" y="3462130"/>
              <a:ext cx="1377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Instruct Model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F31AB3-B420-8087-7A95-66340FB74741}"/>
              </a:ext>
            </a:extLst>
          </p:cNvPr>
          <p:cNvGrpSpPr/>
          <p:nvPr/>
        </p:nvGrpSpPr>
        <p:grpSpPr>
          <a:xfrm>
            <a:off x="1441798" y="3991758"/>
            <a:ext cx="984354" cy="556951"/>
            <a:chOff x="541711" y="2913409"/>
            <a:chExt cx="1377563" cy="7401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1F124F-1609-3F76-7FBE-C8A000DE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1283" y="2913409"/>
              <a:ext cx="515591" cy="5155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004CFA-05C7-3C11-1A7B-1621AB33934A}"/>
                </a:ext>
              </a:extLst>
            </p:cNvPr>
            <p:cNvSpPr txBox="1"/>
            <p:nvPr/>
          </p:nvSpPr>
          <p:spPr>
            <a:xfrm>
              <a:off x="541711" y="3345798"/>
              <a:ext cx="1377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……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4C012A7-DDF5-873C-E821-85CE27C8CFC1}"/>
              </a:ext>
            </a:extLst>
          </p:cNvPr>
          <p:cNvSpPr/>
          <p:nvPr/>
        </p:nvSpPr>
        <p:spPr>
          <a:xfrm>
            <a:off x="598575" y="1102804"/>
            <a:ext cx="1912839" cy="421761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03D956-870D-5224-6D00-710719FDE381}"/>
              </a:ext>
            </a:extLst>
          </p:cNvPr>
          <p:cNvGrpSpPr/>
          <p:nvPr/>
        </p:nvGrpSpPr>
        <p:grpSpPr>
          <a:xfrm>
            <a:off x="2818519" y="1420509"/>
            <a:ext cx="984354" cy="640960"/>
            <a:chOff x="550296" y="2918096"/>
            <a:chExt cx="1377563" cy="851811"/>
          </a:xfrm>
        </p:grpSpPr>
        <p:pic>
          <p:nvPicPr>
            <p:cNvPr id="27" name="Picture 42">
              <a:extLst>
                <a:ext uri="{FF2B5EF4-FFF2-40B4-BE49-F238E27FC236}">
                  <a16:creationId xmlns:a16="http://schemas.microsoft.com/office/drawing/2014/main" id="{45382DA5-390F-545A-4057-0A4165F5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81283" y="2918096"/>
              <a:ext cx="515591" cy="50621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6C162B-ACDA-BD22-5247-CA69F6B91BE7}"/>
                </a:ext>
              </a:extLst>
            </p:cNvPr>
            <p:cNvSpPr txBox="1"/>
            <p:nvPr/>
          </p:nvSpPr>
          <p:spPr>
            <a:xfrm>
              <a:off x="550296" y="3462130"/>
              <a:ext cx="1377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+C</a:t>
              </a:r>
              <a:r>
                <a:rPr lang="en-GB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9FC6E4-3F08-C3BE-B476-0596CAE3D867}"/>
              </a:ext>
            </a:extLst>
          </p:cNvPr>
          <p:cNvGrpSpPr/>
          <p:nvPr/>
        </p:nvGrpSpPr>
        <p:grpSpPr>
          <a:xfrm>
            <a:off x="1441798" y="4636245"/>
            <a:ext cx="984354" cy="556951"/>
            <a:chOff x="541711" y="2913409"/>
            <a:chExt cx="1377563" cy="74016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4134933-A8F0-625F-F499-8F65A287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1283" y="2913409"/>
              <a:ext cx="515591" cy="51559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FEECEA-4CBB-AB5D-DB10-25686C1CFF01}"/>
                </a:ext>
              </a:extLst>
            </p:cNvPr>
            <p:cNvSpPr txBox="1"/>
            <p:nvPr/>
          </p:nvSpPr>
          <p:spPr>
            <a:xfrm>
              <a:off x="541711" y="3345798"/>
              <a:ext cx="1377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……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E4A6750-0FE0-EB92-6066-58511909086C}"/>
              </a:ext>
            </a:extLst>
          </p:cNvPr>
          <p:cNvSpPr txBox="1"/>
          <p:nvPr/>
        </p:nvSpPr>
        <p:spPr>
          <a:xfrm>
            <a:off x="2848021" y="4292992"/>
            <a:ext cx="98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FACAE4D-231A-FF0E-21BB-3A904766BDBB}"/>
              </a:ext>
            </a:extLst>
          </p:cNvPr>
          <p:cNvCxnSpPr>
            <a:stCxn id="3" idx="3"/>
            <a:endCxn id="10" idx="1"/>
          </p:cNvCxnSpPr>
          <p:nvPr/>
        </p:nvCxnSpPr>
        <p:spPr>
          <a:xfrm flipV="1">
            <a:off x="1167903" y="1610965"/>
            <a:ext cx="587997" cy="14296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5DCAA62-09A2-D1F4-B64B-2C1B670B3762}"/>
              </a:ext>
            </a:extLst>
          </p:cNvPr>
          <p:cNvCxnSpPr>
            <a:stCxn id="3" idx="3"/>
            <a:endCxn id="16" idx="1"/>
          </p:cNvCxnSpPr>
          <p:nvPr/>
        </p:nvCxnSpPr>
        <p:spPr>
          <a:xfrm flipV="1">
            <a:off x="1167903" y="2474363"/>
            <a:ext cx="587998" cy="5663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94E3F6E-F3D6-B6CD-62C4-E5F76DFE7FCC}"/>
              </a:ext>
            </a:extLst>
          </p:cNvPr>
          <p:cNvCxnSpPr>
            <a:stCxn id="3" idx="3"/>
            <a:endCxn id="19" idx="1"/>
          </p:cNvCxnSpPr>
          <p:nvPr/>
        </p:nvCxnSpPr>
        <p:spPr>
          <a:xfrm>
            <a:off x="1167903" y="3040663"/>
            <a:ext cx="587998" cy="27099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5174D76-13E6-1612-044D-28EA6EADB166}"/>
              </a:ext>
            </a:extLst>
          </p:cNvPr>
          <p:cNvCxnSpPr>
            <a:stCxn id="3" idx="3"/>
            <a:endCxn id="23" idx="1"/>
          </p:cNvCxnSpPr>
          <p:nvPr/>
        </p:nvCxnSpPr>
        <p:spPr>
          <a:xfrm>
            <a:off x="1167903" y="3040663"/>
            <a:ext cx="587997" cy="11450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4C95B3B6-9DF0-43FC-4C61-F6DE20F78FA0}"/>
              </a:ext>
            </a:extLst>
          </p:cNvPr>
          <p:cNvCxnSpPr>
            <a:stCxn id="3" idx="3"/>
            <a:endCxn id="37" idx="1"/>
          </p:cNvCxnSpPr>
          <p:nvPr/>
        </p:nvCxnSpPr>
        <p:spPr>
          <a:xfrm>
            <a:off x="1167903" y="3040663"/>
            <a:ext cx="587997" cy="178956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CD3B0C2-DDC9-E5BF-B66F-DAEBC413EDAD}"/>
              </a:ext>
            </a:extLst>
          </p:cNvPr>
          <p:cNvCxnSpPr>
            <a:stCxn id="10" idx="3"/>
            <a:endCxn id="27" idx="1"/>
          </p:cNvCxnSpPr>
          <p:nvPr/>
        </p:nvCxnSpPr>
        <p:spPr>
          <a:xfrm>
            <a:off x="2124322" y="1610965"/>
            <a:ext cx="10021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F059FD0-8CF9-014C-773C-59B2A5C1A7A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124323" y="1610965"/>
            <a:ext cx="1002163" cy="863399"/>
          </a:xfrm>
          <a:prstGeom prst="bentConnector3">
            <a:avLst>
              <a:gd name="adj1" fmla="val 7267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10461DA-768D-6589-26D9-4B8C5D893EC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124321" y="4185741"/>
            <a:ext cx="1031937" cy="322243"/>
          </a:xfrm>
          <a:prstGeom prst="bentConnector3">
            <a:avLst>
              <a:gd name="adj1" fmla="val 6789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9B1C696-9D4D-7E1D-C0F6-E0D76C7DE41F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124321" y="4507985"/>
            <a:ext cx="1031937" cy="322243"/>
          </a:xfrm>
          <a:prstGeom prst="bentConnector3">
            <a:avLst>
              <a:gd name="adj1" fmla="val 6789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8AC3C5F-2309-9CB5-5219-6693FB3D0988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494908" y="1610965"/>
            <a:ext cx="519136" cy="38796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72BE44F-1631-F145-4EB4-D046928714CA}"/>
              </a:ext>
            </a:extLst>
          </p:cNvPr>
          <p:cNvCxnSpPr>
            <a:cxnSpLocks/>
            <a:endCxn id="106" idx="1"/>
          </p:cNvCxnSpPr>
          <p:nvPr/>
        </p:nvCxnSpPr>
        <p:spPr>
          <a:xfrm flipV="1">
            <a:off x="3524680" y="3840344"/>
            <a:ext cx="1376921" cy="667641"/>
          </a:xfrm>
          <a:prstGeom prst="bentConnector3">
            <a:avLst>
              <a:gd name="adj1" fmla="val 6186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22A36E4-C803-5BEB-4026-6C9771293974}"/>
              </a:ext>
            </a:extLst>
          </p:cNvPr>
          <p:cNvCxnSpPr>
            <a:cxnSpLocks/>
          </p:cNvCxnSpPr>
          <p:nvPr/>
        </p:nvCxnSpPr>
        <p:spPr>
          <a:xfrm>
            <a:off x="4350701" y="2005816"/>
            <a:ext cx="550899" cy="523017"/>
          </a:xfrm>
          <a:prstGeom prst="bentConnector3">
            <a:avLst>
              <a:gd name="adj1" fmla="val 671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18668BA-9089-FEF6-0E1E-95BDE1DFBBEC}"/>
              </a:ext>
            </a:extLst>
          </p:cNvPr>
          <p:cNvCxnSpPr>
            <a:cxnSpLocks/>
            <a:endCxn id="106" idx="1"/>
          </p:cNvCxnSpPr>
          <p:nvPr/>
        </p:nvCxnSpPr>
        <p:spPr>
          <a:xfrm rot="16200000" flipH="1">
            <a:off x="4182367" y="3121110"/>
            <a:ext cx="916297" cy="5221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7357DF21-46E5-CD37-59A5-949BC208EB4E}"/>
              </a:ext>
            </a:extLst>
          </p:cNvPr>
          <p:cNvCxnSpPr>
            <a:cxnSpLocks/>
          </p:cNvCxnSpPr>
          <p:nvPr/>
        </p:nvCxnSpPr>
        <p:spPr>
          <a:xfrm flipV="1">
            <a:off x="4379431" y="2528833"/>
            <a:ext cx="522170" cy="395214"/>
          </a:xfrm>
          <a:prstGeom prst="bentConnector3">
            <a:avLst>
              <a:gd name="adj1" fmla="val 6529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333BEA9-E887-1492-36D7-280038506510}"/>
              </a:ext>
            </a:extLst>
          </p:cNvPr>
          <p:cNvSpPr txBox="1"/>
          <p:nvPr/>
        </p:nvSpPr>
        <p:spPr>
          <a:xfrm>
            <a:off x="3680675" y="1809427"/>
            <a:ext cx="98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Picture 42">
            <a:extLst>
              <a:ext uri="{FF2B5EF4-FFF2-40B4-BE49-F238E27FC236}">
                <a16:creationId xmlns:a16="http://schemas.microsoft.com/office/drawing/2014/main" id="{31418309-EB77-FCD6-B5DB-94AAD85F4A26}"/>
              </a:ext>
            </a:extLst>
          </p:cNvPr>
          <p:cNvGrpSpPr/>
          <p:nvPr/>
        </p:nvGrpSpPr>
        <p:grpSpPr>
          <a:xfrm>
            <a:off x="3100286" y="3134687"/>
            <a:ext cx="359465" cy="380911"/>
            <a:chOff x="5302382" y="2968879"/>
            <a:chExt cx="503057" cy="506216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0331C73-E3CF-B15D-F084-652585BCA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02382" y="2972038"/>
              <a:ext cx="503057" cy="503057"/>
            </a:xfrm>
            <a:custGeom>
              <a:avLst/>
              <a:gdLst>
                <a:gd name="connsiteX0" fmla="*/ -15 w 503057"/>
                <a:gd name="connsiteY0" fmla="*/ -15 h 506216"/>
                <a:gd name="connsiteX1" fmla="*/ 503043 w 503057"/>
                <a:gd name="connsiteY1" fmla="*/ -15 h 506216"/>
                <a:gd name="connsiteX2" fmla="*/ 503043 w 503057"/>
                <a:gd name="connsiteY2" fmla="*/ 506202 h 506216"/>
                <a:gd name="connsiteX3" fmla="*/ -15 w 503057"/>
                <a:gd name="connsiteY3" fmla="*/ 506202 h 50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3057" h="506216">
                  <a:moveTo>
                    <a:pt x="-15" y="-15"/>
                  </a:moveTo>
                  <a:lnTo>
                    <a:pt x="503043" y="-15"/>
                  </a:lnTo>
                  <a:lnTo>
                    <a:pt x="503043" y="506202"/>
                  </a:lnTo>
                  <a:lnTo>
                    <a:pt x="-15" y="506202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75F1DD9-7C1E-D3CD-5A63-16EF9B80E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" r="47525"/>
            <a:stretch/>
          </p:blipFill>
          <p:spPr>
            <a:xfrm>
              <a:off x="5318156" y="2968879"/>
              <a:ext cx="273752" cy="506216"/>
            </a:xfrm>
            <a:custGeom>
              <a:avLst/>
              <a:gdLst>
                <a:gd name="connsiteX0" fmla="*/ -10 w 521692"/>
                <a:gd name="connsiteY0" fmla="*/ -10 h 506216"/>
                <a:gd name="connsiteX1" fmla="*/ 521682 w 521692"/>
                <a:gd name="connsiteY1" fmla="*/ -10 h 506216"/>
                <a:gd name="connsiteX2" fmla="*/ 521682 w 521692"/>
                <a:gd name="connsiteY2" fmla="*/ 506206 h 506216"/>
                <a:gd name="connsiteX3" fmla="*/ -10 w 521692"/>
                <a:gd name="connsiteY3" fmla="*/ 506206 h 50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692" h="506216">
                  <a:moveTo>
                    <a:pt x="-10" y="-10"/>
                  </a:moveTo>
                  <a:lnTo>
                    <a:pt x="521682" y="-10"/>
                  </a:lnTo>
                  <a:lnTo>
                    <a:pt x="521682" y="506206"/>
                  </a:lnTo>
                  <a:lnTo>
                    <a:pt x="-10" y="506206"/>
                  </a:lnTo>
                  <a:close/>
                </a:path>
              </a:pathLst>
            </a:cu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B46209D-B075-6FFE-4DA6-F62DD1A65BDF}"/>
              </a:ext>
            </a:extLst>
          </p:cNvPr>
          <p:cNvSpPr txBox="1"/>
          <p:nvPr/>
        </p:nvSpPr>
        <p:spPr>
          <a:xfrm>
            <a:off x="2884843" y="3548974"/>
            <a:ext cx="795832" cy="474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+I</a:t>
            </a:r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E27A2F5C-23DC-CB5D-EA80-03B8A5955DC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24323" y="2474363"/>
            <a:ext cx="1002162" cy="837290"/>
          </a:xfrm>
          <a:prstGeom prst="bentConnector3">
            <a:avLst>
              <a:gd name="adj1" fmla="val 7282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934D3A5-D599-1918-27A9-E14ED63DEA0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124323" y="3311653"/>
            <a:ext cx="10021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D5079B6C-D6E0-73BB-D4E6-68E7E0F021ED}"/>
              </a:ext>
            </a:extLst>
          </p:cNvPr>
          <p:cNvCxnSpPr>
            <a:cxnSpLocks/>
          </p:cNvCxnSpPr>
          <p:nvPr/>
        </p:nvCxnSpPr>
        <p:spPr>
          <a:xfrm flipV="1">
            <a:off x="3459750" y="2910058"/>
            <a:ext cx="553354" cy="4270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AAFE413-1D0B-ED36-5A04-8F4EC0275EF3}"/>
              </a:ext>
            </a:extLst>
          </p:cNvPr>
          <p:cNvSpPr txBox="1"/>
          <p:nvPr/>
        </p:nvSpPr>
        <p:spPr>
          <a:xfrm>
            <a:off x="3718278" y="2727621"/>
            <a:ext cx="98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3B41503-541C-7D8E-EEE3-984630C99803}"/>
              </a:ext>
            </a:extLst>
          </p:cNvPr>
          <p:cNvCxnSpPr>
            <a:cxnSpLocks/>
          </p:cNvCxnSpPr>
          <p:nvPr/>
        </p:nvCxnSpPr>
        <p:spPr>
          <a:xfrm>
            <a:off x="5270022" y="2528833"/>
            <a:ext cx="598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75280F4-1033-5564-F1D0-EA78B4A936D5}"/>
              </a:ext>
            </a:extLst>
          </p:cNvPr>
          <p:cNvCxnSpPr>
            <a:cxnSpLocks/>
          </p:cNvCxnSpPr>
          <p:nvPr/>
        </p:nvCxnSpPr>
        <p:spPr>
          <a:xfrm>
            <a:off x="5270022" y="3840344"/>
            <a:ext cx="598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983156C-F3B7-49F1-CBA3-007E24CA40D0}"/>
              </a:ext>
            </a:extLst>
          </p:cNvPr>
          <p:cNvSpPr txBox="1"/>
          <p:nvPr/>
        </p:nvSpPr>
        <p:spPr>
          <a:xfrm>
            <a:off x="5543685" y="3644488"/>
            <a:ext cx="98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EBB87B1-B32F-2C73-F331-114739EBB545}"/>
              </a:ext>
            </a:extLst>
          </p:cNvPr>
          <p:cNvSpPr txBox="1"/>
          <p:nvPr/>
        </p:nvSpPr>
        <p:spPr>
          <a:xfrm>
            <a:off x="5543684" y="2332714"/>
            <a:ext cx="98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E6DA643-E0DB-6355-51B9-6A9A59A3EB3A}"/>
              </a:ext>
            </a:extLst>
          </p:cNvPr>
          <p:cNvGrpSpPr/>
          <p:nvPr/>
        </p:nvGrpSpPr>
        <p:grpSpPr>
          <a:xfrm>
            <a:off x="4901600" y="3646361"/>
            <a:ext cx="368422" cy="387965"/>
            <a:chOff x="7833378" y="4369719"/>
            <a:chExt cx="515591" cy="515591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EF6C4FC-BB4C-F43B-43F6-B547213D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3000"/>
                      </a14:imgEffect>
                      <a14:imgEffect>
                        <a14:colorTemperature colorTemp="1500"/>
                      </a14:imgEffect>
                      <a14:imgEffect>
                        <a14:saturation sat="119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33378" y="4369719"/>
              <a:ext cx="515591" cy="515591"/>
            </a:xfrm>
            <a:prstGeom prst="rect">
              <a:avLst/>
            </a:prstGeom>
          </p:spPr>
        </p:pic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18EA6673-CF90-A2AC-D1E8-338F49897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940537" y="4460405"/>
              <a:ext cx="301272" cy="301272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0FC81FB-5D87-CE9C-91C6-9458AB7434CA}"/>
              </a:ext>
            </a:extLst>
          </p:cNvPr>
          <p:cNvGrpSpPr/>
          <p:nvPr/>
        </p:nvGrpSpPr>
        <p:grpSpPr>
          <a:xfrm>
            <a:off x="4899505" y="2332714"/>
            <a:ext cx="368422" cy="387965"/>
            <a:chOff x="7833378" y="4369719"/>
            <a:chExt cx="515591" cy="515591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48871E10-5829-BD8D-660E-E955D6F19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3000"/>
                      </a14:imgEffect>
                      <a14:imgEffect>
                        <a14:colorTemperature colorTemp="1500"/>
                      </a14:imgEffect>
                      <a14:imgEffect>
                        <a14:saturation sat="119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33378" y="4369719"/>
              <a:ext cx="515591" cy="515591"/>
            </a:xfrm>
            <a:prstGeom prst="rect">
              <a:avLst/>
            </a:prstGeom>
          </p:spPr>
        </p:pic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7F489517-AC1B-6997-7AB7-1D0CFEDAF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940537" y="4460405"/>
              <a:ext cx="301272" cy="30127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F6F49F-9A55-04FE-CE5E-B91FB1A08EC0}"/>
              </a:ext>
            </a:extLst>
          </p:cNvPr>
          <p:cNvSpPr txBox="1"/>
          <p:nvPr/>
        </p:nvSpPr>
        <p:spPr>
          <a:xfrm>
            <a:off x="4711859" y="2680889"/>
            <a:ext cx="79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Merged Model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1C4A1-1FBE-B907-3D56-FA6AE4F88C32}"/>
              </a:ext>
            </a:extLst>
          </p:cNvPr>
          <p:cNvSpPr txBox="1"/>
          <p:nvPr/>
        </p:nvSpPr>
        <p:spPr>
          <a:xfrm>
            <a:off x="4690334" y="4021989"/>
            <a:ext cx="79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Merged Model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47739A62-C709-771C-FDDF-CC5AA34ABC11}"/>
              </a:ext>
            </a:extLst>
          </p:cNvPr>
          <p:cNvSpPr txBox="1"/>
          <p:nvPr/>
        </p:nvSpPr>
        <p:spPr>
          <a:xfrm>
            <a:off x="667522" y="5642427"/>
            <a:ext cx="55844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altLang="zh-CN" sz="2000" dirty="0">
                <a:solidFill>
                  <a:srgbClr val="005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can we </a:t>
            </a:r>
            <a:r>
              <a:rPr lang="en-US" altLang="zh-CN" sz="2000" dirty="0">
                <a:solidFill>
                  <a:srgbClr val="005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en-GB" altLang="zh-CN" sz="2000" dirty="0">
                <a:solidFill>
                  <a:srgbClr val="005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models after </a:t>
            </a:r>
            <a:r>
              <a:rPr lang="en-GB" altLang="zh-CN" sz="2000" b="1" dirty="0">
                <a:solidFill>
                  <a:srgbClr val="005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 merges?</a:t>
            </a:r>
            <a:endParaRPr lang="zh-CN" altLang="en-US" sz="2000" b="1" dirty="0">
              <a:solidFill>
                <a:srgbClr val="005A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内容占位符 5">
            <a:extLst>
              <a:ext uri="{FF2B5EF4-FFF2-40B4-BE49-F238E27FC236}">
                <a16:creationId xmlns:a16="http://schemas.microsoft.com/office/drawing/2014/main" id="{0595AD9B-446F-B347-CAA4-397E5009A6AD}"/>
              </a:ext>
            </a:extLst>
          </p:cNvPr>
          <p:cNvSpPr txBox="1">
            <a:spLocks/>
          </p:cNvSpPr>
          <p:nvPr/>
        </p:nvSpPr>
        <p:spPr>
          <a:xfrm>
            <a:off x="6294072" y="1038591"/>
            <a:ext cx="6262170" cy="4392108"/>
          </a:xfrm>
          <a:prstGeom prst="rect">
            <a:avLst/>
          </a:prstGeom>
        </p:spPr>
        <p:txBody>
          <a:bodyPr/>
          <a:lstStyle>
            <a:lvl1pPr marL="342900" indent="-34290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001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573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14550" indent="-285750" algn="just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Track foundation models?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sz="1600" b="1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Possible for early merged models.</a:t>
            </a:r>
            <a:endParaRPr kumimoji="1" lang="en-GB" altLang="zh-CN" sz="1600" dirty="0">
              <a:solidFill>
                <a:srgbClr val="005AAB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en-GB" altLang="zh-CN" sz="1600" b="1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Difficult for merged models after multiple merges.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kumimoji="1" lang="en-GB" altLang="zh-CN" sz="1600" b="1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Compare each task performance?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sz="1600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Possible for comparison between 2 or 3 tasks.</a:t>
            </a:r>
            <a:endParaRPr kumimoji="1" lang="en-GB" altLang="zh-CN" sz="1600" b="1" dirty="0">
              <a:solidFill>
                <a:srgbClr val="005AAB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en-GB" altLang="zh-CN" sz="1600" b="1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Difficult for merging multiple tasks.</a:t>
            </a:r>
          </a:p>
          <a:p>
            <a:pPr marL="914400" lvl="2" indent="0">
              <a:buClr>
                <a:srgbClr val="C00000"/>
              </a:buClr>
              <a:buNone/>
            </a:pPr>
            <a:endParaRPr kumimoji="1" lang="en-GB" altLang="zh-CN" sz="1400" b="1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l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Highest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average task performance?</a:t>
            </a:r>
          </a:p>
          <a:p>
            <a:pPr lvl="1">
              <a:buClr>
                <a:srgbClr val="0070C0"/>
              </a:buClr>
              <a:buFont typeface="Wingdings" pitchFamily="2" charset="2"/>
              <a:buChar char="p"/>
            </a:pPr>
            <a:r>
              <a:rPr kumimoji="1" lang="en-GB" altLang="zh-CN" sz="1600" dirty="0">
                <a:solidFill>
                  <a:srgbClr val="005AA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Easy to identify.</a:t>
            </a:r>
            <a:endParaRPr kumimoji="1" lang="en-GB" altLang="zh-CN" sz="1600" b="1" dirty="0">
              <a:solidFill>
                <a:srgbClr val="005AAB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en-GB" altLang="zh-CN" sz="1600" b="1" dirty="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Potential problems?</a:t>
            </a:r>
          </a:p>
          <a:p>
            <a:pPr marL="457200" lvl="1" indent="0">
              <a:buClr>
                <a:srgbClr val="C00000"/>
              </a:buClr>
              <a:buNone/>
            </a:pPr>
            <a:endParaRPr kumimoji="1" lang="en-GB" altLang="zh-CN" sz="1600" b="1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kumimoji="1" lang="en-GB" altLang="zh-CN" sz="1600" b="1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Ø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5D4B7A-589C-B68E-FE90-9E006DA32C2E}"/>
              </a:ext>
            </a:extLst>
          </p:cNvPr>
          <p:cNvSpPr txBox="1"/>
          <p:nvPr/>
        </p:nvSpPr>
        <p:spPr>
          <a:xfrm>
            <a:off x="7389449" y="5996370"/>
            <a:ext cx="404973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What else can we do?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F84B08-A296-9329-C500-D234CC765425}"/>
              </a:ext>
            </a:extLst>
          </p:cNvPr>
          <p:cNvSpPr/>
          <p:nvPr/>
        </p:nvSpPr>
        <p:spPr>
          <a:xfrm>
            <a:off x="4564987" y="2271283"/>
            <a:ext cx="1031937" cy="2317395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4" name="文本框 18">
            <a:extLst>
              <a:ext uri="{FF2B5EF4-FFF2-40B4-BE49-F238E27FC236}">
                <a16:creationId xmlns:a16="http://schemas.microsoft.com/office/drawing/2014/main" id="{1AB1BC81-2B32-55ED-048D-9FC2CB4D6421}"/>
              </a:ext>
            </a:extLst>
          </p:cNvPr>
          <p:cNvSpPr txBox="1"/>
          <p:nvPr/>
        </p:nvSpPr>
        <p:spPr>
          <a:xfrm>
            <a:off x="2933530" y="4622054"/>
            <a:ext cx="43524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How to select?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88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63EF-3E64-3E57-0BB5-58F7A7E11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7F5DE075-AB43-B7C9-F4CE-3E98A795A424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EEE37323-5B23-91ED-A902-67839AB3023E}"/>
              </a:ext>
            </a:extLst>
          </p:cNvPr>
          <p:cNvSpPr txBox="1"/>
          <p:nvPr/>
        </p:nvSpPr>
        <p:spPr>
          <a:xfrm>
            <a:off x="287461" y="277207"/>
            <a:ext cx="566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Artificial Evolution in Biology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7FFD5-68DA-EEE0-9337-529EF740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64" y="1753493"/>
            <a:ext cx="2948821" cy="380246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18">
            <a:extLst>
              <a:ext uri="{FF2B5EF4-FFF2-40B4-BE49-F238E27FC236}">
                <a16:creationId xmlns:a16="http://schemas.microsoft.com/office/drawing/2014/main" id="{54658479-4C42-4EC9-FFE4-E95C06EDF297}"/>
              </a:ext>
            </a:extLst>
          </p:cNvPr>
          <p:cNvSpPr txBox="1"/>
          <p:nvPr/>
        </p:nvSpPr>
        <p:spPr>
          <a:xfrm>
            <a:off x="1591877" y="5583729"/>
            <a:ext cx="2270661" cy="36933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Laugerotte et.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al’22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55710-16A7-4779-5F31-B1BA4D45C956}"/>
              </a:ext>
            </a:extLst>
          </p:cNvPr>
          <p:cNvSpPr txBox="1"/>
          <p:nvPr/>
        </p:nvSpPr>
        <p:spPr>
          <a:xfrm>
            <a:off x="769559" y="1081088"/>
            <a:ext cx="39152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5A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ybridization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AD123E1-A6B0-F897-3A0E-CCAC89DC83C0}"/>
              </a:ext>
            </a:extLst>
          </p:cNvPr>
          <p:cNvSpPr/>
          <p:nvPr/>
        </p:nvSpPr>
        <p:spPr>
          <a:xfrm>
            <a:off x="4474392" y="4325815"/>
            <a:ext cx="330591" cy="42203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0A74A9-58E0-D4EA-5FDF-EEB3813798F9}"/>
              </a:ext>
            </a:extLst>
          </p:cNvPr>
          <p:cNvSpPr/>
          <p:nvPr/>
        </p:nvSpPr>
        <p:spPr>
          <a:xfrm>
            <a:off x="1162178" y="3578044"/>
            <a:ext cx="3130061" cy="1890286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8" name="Picture 17" descr="A couple of wheat ears&#10;&#10;Description automatically generated">
            <a:extLst>
              <a:ext uri="{FF2B5EF4-FFF2-40B4-BE49-F238E27FC236}">
                <a16:creationId xmlns:a16="http://schemas.microsoft.com/office/drawing/2014/main" id="{5EE31904-30E0-6C8C-6339-E1B6C5239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62287"/>
          <a:stretch/>
        </p:blipFill>
        <p:spPr>
          <a:xfrm>
            <a:off x="6048379" y="3497197"/>
            <a:ext cx="443032" cy="753916"/>
          </a:xfrm>
          <a:prstGeom prst="rect">
            <a:avLst/>
          </a:prstGeom>
        </p:spPr>
      </p:pic>
      <p:pic>
        <p:nvPicPr>
          <p:cNvPr id="19" name="Picture 18" descr="A couple of wheat ears&#10;&#10;Description automatically generated">
            <a:extLst>
              <a:ext uri="{FF2B5EF4-FFF2-40B4-BE49-F238E27FC236}">
                <a16:creationId xmlns:a16="http://schemas.microsoft.com/office/drawing/2014/main" id="{1336C5D0-9E44-9C81-974D-A91D6B7FE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9" r="4412"/>
          <a:stretch/>
        </p:blipFill>
        <p:spPr>
          <a:xfrm>
            <a:off x="6610442" y="3493889"/>
            <a:ext cx="443032" cy="757224"/>
          </a:xfrm>
          <a:prstGeom prst="rect">
            <a:avLst/>
          </a:prstGeom>
        </p:spPr>
      </p:pic>
      <p:pic>
        <p:nvPicPr>
          <p:cNvPr id="20" name="Picture 19" descr="A couple of wheat ears&#10;&#10;Description automatically generated">
            <a:extLst>
              <a:ext uri="{FF2B5EF4-FFF2-40B4-BE49-F238E27FC236}">
                <a16:creationId xmlns:a16="http://schemas.microsoft.com/office/drawing/2014/main" id="{94F110E0-8162-5C46-B42E-D99630408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62287"/>
          <a:stretch/>
        </p:blipFill>
        <p:spPr>
          <a:xfrm>
            <a:off x="7172505" y="3490605"/>
            <a:ext cx="443032" cy="753916"/>
          </a:xfrm>
          <a:prstGeom prst="rect">
            <a:avLst/>
          </a:prstGeom>
        </p:spPr>
      </p:pic>
      <p:pic>
        <p:nvPicPr>
          <p:cNvPr id="22" name="Picture 21" descr="A couple of wheat ears&#10;&#10;Description automatically generated">
            <a:extLst>
              <a:ext uri="{FF2B5EF4-FFF2-40B4-BE49-F238E27FC236}">
                <a16:creationId xmlns:a16="http://schemas.microsoft.com/office/drawing/2014/main" id="{215B7237-5399-C8D8-8C79-208B49AA3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62287"/>
          <a:stretch/>
        </p:blipFill>
        <p:spPr>
          <a:xfrm>
            <a:off x="7734568" y="3490605"/>
            <a:ext cx="443032" cy="753916"/>
          </a:xfrm>
          <a:prstGeom prst="rect">
            <a:avLst/>
          </a:prstGeom>
        </p:spPr>
      </p:pic>
      <p:pic>
        <p:nvPicPr>
          <p:cNvPr id="23" name="Picture 22" descr="A couple of wheat ears&#10;&#10;Description automatically generated">
            <a:extLst>
              <a:ext uri="{FF2B5EF4-FFF2-40B4-BE49-F238E27FC236}">
                <a16:creationId xmlns:a16="http://schemas.microsoft.com/office/drawing/2014/main" id="{597686CC-AF90-881D-D798-EB886C537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62287"/>
          <a:stretch/>
        </p:blipFill>
        <p:spPr>
          <a:xfrm>
            <a:off x="6048379" y="4542981"/>
            <a:ext cx="443032" cy="753916"/>
          </a:xfrm>
          <a:prstGeom prst="rect">
            <a:avLst/>
          </a:prstGeom>
        </p:spPr>
      </p:pic>
      <p:pic>
        <p:nvPicPr>
          <p:cNvPr id="24" name="Picture 23" descr="A couple of wheat ears&#10;&#10;Description automatically generated">
            <a:extLst>
              <a:ext uri="{FF2B5EF4-FFF2-40B4-BE49-F238E27FC236}">
                <a16:creationId xmlns:a16="http://schemas.microsoft.com/office/drawing/2014/main" id="{F75A2851-C857-C138-C070-E8B8193B1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9" r="4412"/>
          <a:stretch/>
        </p:blipFill>
        <p:spPr>
          <a:xfrm>
            <a:off x="6610442" y="4539673"/>
            <a:ext cx="443032" cy="757224"/>
          </a:xfrm>
          <a:prstGeom prst="rect">
            <a:avLst/>
          </a:prstGeom>
        </p:spPr>
      </p:pic>
      <p:pic>
        <p:nvPicPr>
          <p:cNvPr id="25" name="Picture 24" descr="A couple of wheat ears&#10;&#10;Description automatically generated">
            <a:extLst>
              <a:ext uri="{FF2B5EF4-FFF2-40B4-BE49-F238E27FC236}">
                <a16:creationId xmlns:a16="http://schemas.microsoft.com/office/drawing/2014/main" id="{B1A8322B-A1D4-2809-7580-6A87BBC7E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62287"/>
          <a:stretch/>
        </p:blipFill>
        <p:spPr>
          <a:xfrm>
            <a:off x="7172505" y="4536389"/>
            <a:ext cx="443032" cy="753916"/>
          </a:xfrm>
          <a:prstGeom prst="rect">
            <a:avLst/>
          </a:prstGeom>
        </p:spPr>
      </p:pic>
      <p:pic>
        <p:nvPicPr>
          <p:cNvPr id="27" name="Picture 26" descr="A couple of wheat ears&#10;&#10;Description automatically generated">
            <a:extLst>
              <a:ext uri="{FF2B5EF4-FFF2-40B4-BE49-F238E27FC236}">
                <a16:creationId xmlns:a16="http://schemas.microsoft.com/office/drawing/2014/main" id="{84B2B06C-872F-2D13-FDC2-6C6B6C83A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9" r="4412"/>
          <a:stretch/>
        </p:blipFill>
        <p:spPr>
          <a:xfrm>
            <a:off x="7734568" y="4533081"/>
            <a:ext cx="443032" cy="757224"/>
          </a:xfrm>
          <a:prstGeom prst="rect">
            <a:avLst/>
          </a:prstGeom>
        </p:spPr>
      </p:pic>
      <p:pic>
        <p:nvPicPr>
          <p:cNvPr id="28" name="Picture 27" descr="A couple of wheat ears&#10;&#10;Description automatically generated">
            <a:extLst>
              <a:ext uri="{FF2B5EF4-FFF2-40B4-BE49-F238E27FC236}">
                <a16:creationId xmlns:a16="http://schemas.microsoft.com/office/drawing/2014/main" id="{A75F5BFA-6C30-1158-CD9D-BE5358D40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9" r="4412"/>
          <a:stretch/>
        </p:blipFill>
        <p:spPr>
          <a:xfrm>
            <a:off x="6048244" y="5640703"/>
            <a:ext cx="443032" cy="757224"/>
          </a:xfrm>
          <a:prstGeom prst="rect">
            <a:avLst/>
          </a:prstGeom>
        </p:spPr>
      </p:pic>
      <p:pic>
        <p:nvPicPr>
          <p:cNvPr id="29" name="Picture 28" descr="A couple of wheat ears&#10;&#10;Description automatically generated">
            <a:extLst>
              <a:ext uri="{FF2B5EF4-FFF2-40B4-BE49-F238E27FC236}">
                <a16:creationId xmlns:a16="http://schemas.microsoft.com/office/drawing/2014/main" id="{4DF86703-03B4-D45A-B688-53E3515E9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9" r="4412"/>
          <a:stretch/>
        </p:blipFill>
        <p:spPr>
          <a:xfrm>
            <a:off x="6610442" y="5640703"/>
            <a:ext cx="443032" cy="757224"/>
          </a:xfrm>
          <a:prstGeom prst="rect">
            <a:avLst/>
          </a:prstGeom>
        </p:spPr>
      </p:pic>
      <p:pic>
        <p:nvPicPr>
          <p:cNvPr id="30" name="Picture 29" descr="A couple of wheat ears&#10;&#10;Description automatically generated">
            <a:extLst>
              <a:ext uri="{FF2B5EF4-FFF2-40B4-BE49-F238E27FC236}">
                <a16:creationId xmlns:a16="http://schemas.microsoft.com/office/drawing/2014/main" id="{9F82E219-AF4D-7419-100A-7FD06A413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9" r="4412"/>
          <a:stretch/>
        </p:blipFill>
        <p:spPr>
          <a:xfrm>
            <a:off x="7172370" y="5640703"/>
            <a:ext cx="443032" cy="757224"/>
          </a:xfrm>
          <a:prstGeom prst="rect">
            <a:avLst/>
          </a:prstGeom>
        </p:spPr>
      </p:pic>
      <p:pic>
        <p:nvPicPr>
          <p:cNvPr id="31" name="Picture 30" descr="A couple of wheat ears&#10;&#10;Description automatically generated">
            <a:extLst>
              <a:ext uri="{FF2B5EF4-FFF2-40B4-BE49-F238E27FC236}">
                <a16:creationId xmlns:a16="http://schemas.microsoft.com/office/drawing/2014/main" id="{6A109FCB-7015-2362-CE0F-94510EB4C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9" r="4412"/>
          <a:stretch/>
        </p:blipFill>
        <p:spPr>
          <a:xfrm>
            <a:off x="7734568" y="5640703"/>
            <a:ext cx="443032" cy="757224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CF7B39B-94E6-B8BE-6AD0-4A10A81B1AD3}"/>
              </a:ext>
            </a:extLst>
          </p:cNvPr>
          <p:cNvSpPr/>
          <p:nvPr/>
        </p:nvSpPr>
        <p:spPr>
          <a:xfrm>
            <a:off x="7142611" y="3525938"/>
            <a:ext cx="472792" cy="660054"/>
          </a:xfrm>
          <a:prstGeom prst="roundRect">
            <a:avLst/>
          </a:prstGeom>
          <a:noFill/>
          <a:ln w="19050"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0426090-01DD-6E87-835A-4D2CB3DB3C5C}"/>
              </a:ext>
            </a:extLst>
          </p:cNvPr>
          <p:cNvSpPr/>
          <p:nvPr/>
        </p:nvSpPr>
        <p:spPr>
          <a:xfrm>
            <a:off x="6595562" y="3523319"/>
            <a:ext cx="472792" cy="660054"/>
          </a:xfrm>
          <a:prstGeom prst="roundRect">
            <a:avLst/>
          </a:prstGeom>
          <a:noFill/>
          <a:ln w="19050"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78C6F0-01D3-7AB6-5FC9-BBA454936D6D}"/>
              </a:ext>
            </a:extLst>
          </p:cNvPr>
          <p:cNvSpPr/>
          <p:nvPr/>
        </p:nvSpPr>
        <p:spPr>
          <a:xfrm>
            <a:off x="6582240" y="4588258"/>
            <a:ext cx="472792" cy="660054"/>
          </a:xfrm>
          <a:prstGeom prst="roundRect">
            <a:avLst/>
          </a:prstGeom>
          <a:noFill/>
          <a:ln w="19050"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B32BF2-DC74-B55E-E6EE-383D14367628}"/>
              </a:ext>
            </a:extLst>
          </p:cNvPr>
          <p:cNvSpPr/>
          <p:nvPr/>
        </p:nvSpPr>
        <p:spPr>
          <a:xfrm>
            <a:off x="7716335" y="4594919"/>
            <a:ext cx="472792" cy="660054"/>
          </a:xfrm>
          <a:prstGeom prst="roundRect">
            <a:avLst/>
          </a:prstGeom>
          <a:noFill/>
          <a:ln w="19050"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7492928-5A75-D1E2-4789-A5770E3A003E}"/>
              </a:ext>
            </a:extLst>
          </p:cNvPr>
          <p:cNvSpPr/>
          <p:nvPr/>
        </p:nvSpPr>
        <p:spPr>
          <a:xfrm rot="5400000">
            <a:off x="7002505" y="4238339"/>
            <a:ext cx="216923" cy="330592"/>
          </a:xfrm>
          <a:prstGeom prst="right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41568C6-588C-9D17-0CC2-5EBD541CFD21}"/>
              </a:ext>
            </a:extLst>
          </p:cNvPr>
          <p:cNvSpPr/>
          <p:nvPr/>
        </p:nvSpPr>
        <p:spPr>
          <a:xfrm rot="5400000">
            <a:off x="7002504" y="5390664"/>
            <a:ext cx="216923" cy="330592"/>
          </a:xfrm>
          <a:prstGeom prst="right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7E0ADE-DD9F-E864-B57D-375ED265BC84}"/>
              </a:ext>
            </a:extLst>
          </p:cNvPr>
          <p:cNvSpPr txBox="1"/>
          <p:nvPr/>
        </p:nvSpPr>
        <p:spPr>
          <a:xfrm>
            <a:off x="4962806" y="3636730"/>
            <a:ext cx="981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 1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3EC53-F037-6A79-17AA-6E3ADF451897}"/>
              </a:ext>
            </a:extLst>
          </p:cNvPr>
          <p:cNvSpPr txBox="1"/>
          <p:nvPr/>
        </p:nvSpPr>
        <p:spPr>
          <a:xfrm>
            <a:off x="4967387" y="4680860"/>
            <a:ext cx="981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 2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1B36FB-47C8-2F69-FD50-D91F41C827DE}"/>
              </a:ext>
            </a:extLst>
          </p:cNvPr>
          <p:cNvSpPr txBox="1"/>
          <p:nvPr/>
        </p:nvSpPr>
        <p:spPr>
          <a:xfrm>
            <a:off x="4969212" y="5788482"/>
            <a:ext cx="981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 3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B19DAE0-7C78-CB37-E255-6CF1DF8BC330}"/>
              </a:ext>
            </a:extLst>
          </p:cNvPr>
          <p:cNvSpPr/>
          <p:nvPr/>
        </p:nvSpPr>
        <p:spPr>
          <a:xfrm>
            <a:off x="4889619" y="3249637"/>
            <a:ext cx="3441439" cy="3247323"/>
          </a:xfrm>
          <a:prstGeom prst="roundRect">
            <a:avLst/>
          </a:prstGeom>
          <a:noFill/>
          <a:ln w="28575">
            <a:solidFill>
              <a:srgbClr val="385723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A044A-E280-2C29-CBE8-B7C9593DEE17}"/>
              </a:ext>
            </a:extLst>
          </p:cNvPr>
          <p:cNvSpPr txBox="1"/>
          <p:nvPr/>
        </p:nvSpPr>
        <p:spPr>
          <a:xfrm>
            <a:off x="5264429" y="3023913"/>
            <a:ext cx="269181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Selective Breeding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0B64F-7768-739B-F901-BA124EEFFF90}"/>
              </a:ext>
            </a:extLst>
          </p:cNvPr>
          <p:cNvSpPr txBox="1"/>
          <p:nvPr/>
        </p:nvSpPr>
        <p:spPr>
          <a:xfrm>
            <a:off x="4903917" y="1160406"/>
            <a:ext cx="3347714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5A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Selective breeding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involves choosing parents with particular characteristics to breed together and </a:t>
            </a:r>
            <a:r>
              <a:rPr lang="en-US" b="1" dirty="0">
                <a:solidFill>
                  <a:srgbClr val="005A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 offspring with more desirable characteristics.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phic 44" descr="Checkbox Checked with solid fill">
            <a:extLst>
              <a:ext uri="{FF2B5EF4-FFF2-40B4-BE49-F238E27FC236}">
                <a16:creationId xmlns:a16="http://schemas.microsoft.com/office/drawing/2014/main" id="{F1FC3582-558D-9D23-0004-BE2314691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5834" y="5768395"/>
            <a:ext cx="522225" cy="522225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8A77375D-6024-186F-B3CB-BE6AAEA57EA9}"/>
              </a:ext>
            </a:extLst>
          </p:cNvPr>
          <p:cNvSpPr/>
          <p:nvPr/>
        </p:nvSpPr>
        <p:spPr>
          <a:xfrm>
            <a:off x="8454682" y="4774030"/>
            <a:ext cx="822962" cy="33059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文本框 18">
            <a:extLst>
              <a:ext uri="{FF2B5EF4-FFF2-40B4-BE49-F238E27FC236}">
                <a16:creationId xmlns:a16="http://schemas.microsoft.com/office/drawing/2014/main" id="{35608743-DF54-F828-5CEE-094278AEBB60}"/>
              </a:ext>
            </a:extLst>
          </p:cNvPr>
          <p:cNvSpPr txBox="1"/>
          <p:nvPr/>
        </p:nvSpPr>
        <p:spPr>
          <a:xfrm>
            <a:off x="8251905" y="4066144"/>
            <a:ext cx="1243114" cy="70788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</a:p>
          <a:p>
            <a:pPr algn="ctr"/>
            <a:r>
              <a:rPr lang="en-GB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Kinship</a:t>
            </a:r>
            <a:endParaRPr lang="zh-CN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18">
            <a:extLst>
              <a:ext uri="{FF2B5EF4-FFF2-40B4-BE49-F238E27FC236}">
                <a16:creationId xmlns:a16="http://schemas.microsoft.com/office/drawing/2014/main" id="{2A0D8DDA-08F5-1A63-9687-BB4A0F4EEF60}"/>
              </a:ext>
            </a:extLst>
          </p:cNvPr>
          <p:cNvSpPr txBox="1"/>
          <p:nvPr/>
        </p:nvSpPr>
        <p:spPr>
          <a:xfrm>
            <a:off x="7324115" y="5331219"/>
            <a:ext cx="756440" cy="4001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endParaRPr lang="zh-CN" altLang="en-US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 descr="A couple of wheat ears&#10;&#10;Description automatically generated">
            <a:extLst>
              <a:ext uri="{FF2B5EF4-FFF2-40B4-BE49-F238E27FC236}">
                <a16:creationId xmlns:a16="http://schemas.microsoft.com/office/drawing/2014/main" id="{0FB3AF77-E074-ED78-CA6B-2AEC2B2AE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62287"/>
          <a:stretch/>
        </p:blipFill>
        <p:spPr>
          <a:xfrm>
            <a:off x="9504907" y="4816298"/>
            <a:ext cx="443032" cy="753916"/>
          </a:xfrm>
          <a:prstGeom prst="rect">
            <a:avLst/>
          </a:prstGeom>
        </p:spPr>
      </p:pic>
      <p:pic>
        <p:nvPicPr>
          <p:cNvPr id="51" name="Picture 50" descr="A couple of wheat ears&#10;&#10;Description automatically generated">
            <a:extLst>
              <a:ext uri="{FF2B5EF4-FFF2-40B4-BE49-F238E27FC236}">
                <a16:creationId xmlns:a16="http://schemas.microsoft.com/office/drawing/2014/main" id="{123AE434-EE6C-8919-36F1-C26273E34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62287"/>
          <a:stretch/>
        </p:blipFill>
        <p:spPr>
          <a:xfrm>
            <a:off x="10629033" y="4809706"/>
            <a:ext cx="443032" cy="753916"/>
          </a:xfrm>
          <a:prstGeom prst="rect">
            <a:avLst/>
          </a:prstGeom>
        </p:spPr>
      </p:pic>
      <p:pic>
        <p:nvPicPr>
          <p:cNvPr id="52" name="Picture 51" descr="A couple of wheat ears&#10;&#10;Description automatically generated">
            <a:extLst>
              <a:ext uri="{FF2B5EF4-FFF2-40B4-BE49-F238E27FC236}">
                <a16:creationId xmlns:a16="http://schemas.microsoft.com/office/drawing/2014/main" id="{98DA5E3B-3FCB-A64F-2D64-586044D6F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62287"/>
          <a:stretch/>
        </p:blipFill>
        <p:spPr>
          <a:xfrm>
            <a:off x="11191096" y="4809706"/>
            <a:ext cx="443032" cy="753916"/>
          </a:xfrm>
          <a:prstGeom prst="rect">
            <a:avLst/>
          </a:prstGeom>
        </p:spPr>
      </p:pic>
      <p:pic>
        <p:nvPicPr>
          <p:cNvPr id="53" name="Picture 52" descr="A couple of wheat ears&#10;&#10;Description automatically generated">
            <a:extLst>
              <a:ext uri="{FF2B5EF4-FFF2-40B4-BE49-F238E27FC236}">
                <a16:creationId xmlns:a16="http://schemas.microsoft.com/office/drawing/2014/main" id="{6FCC2271-8923-AA9E-883B-00A79A254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62287"/>
          <a:stretch/>
        </p:blipFill>
        <p:spPr>
          <a:xfrm>
            <a:off x="10060740" y="4798751"/>
            <a:ext cx="443032" cy="753916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5BE26C2-90A8-F631-EAA6-87885620016A}"/>
              </a:ext>
            </a:extLst>
          </p:cNvPr>
          <p:cNvSpPr/>
          <p:nvPr/>
        </p:nvSpPr>
        <p:spPr>
          <a:xfrm>
            <a:off x="9405777" y="4173823"/>
            <a:ext cx="2311611" cy="1488462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90E0D3-8D5C-F6A6-5EE4-FF8EACA317FD}"/>
              </a:ext>
            </a:extLst>
          </p:cNvPr>
          <p:cNvSpPr txBox="1"/>
          <p:nvPr/>
        </p:nvSpPr>
        <p:spPr>
          <a:xfrm>
            <a:off x="9571751" y="3708676"/>
            <a:ext cx="19796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Inbreeding </a:t>
            </a:r>
          </a:p>
          <a:p>
            <a:pPr algn="ctr"/>
            <a:r>
              <a:rPr lang="en-GB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Depression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0BC9C921-A6DC-7B84-97A5-B73D96265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309649" y="5645622"/>
            <a:ext cx="522226" cy="52222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82E4913-0EA2-F41C-409D-7D14AC09ACE1}"/>
              </a:ext>
            </a:extLst>
          </p:cNvPr>
          <p:cNvSpPr txBox="1"/>
          <p:nvPr/>
        </p:nvSpPr>
        <p:spPr>
          <a:xfrm>
            <a:off x="8967391" y="1021906"/>
            <a:ext cx="2821592" cy="2031325"/>
          </a:xfrm>
          <a:prstGeom prst="rect">
            <a:avLst/>
          </a:prstGeom>
          <a:solidFill>
            <a:srgbClr val="FFC9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C00000"/>
                </a:solidFill>
                <a:effectLst/>
                <a:latin typeface="Lexend light"/>
              </a:rPr>
              <a:t>Inbred populations </a:t>
            </a:r>
            <a:r>
              <a:rPr lang="en-US" b="0" i="0" dirty="0">
                <a:solidFill>
                  <a:srgbClr val="0A0A0A"/>
                </a:solidFill>
                <a:effectLst/>
                <a:latin typeface="Lexend light"/>
              </a:rPr>
              <a:t>are more likely to suffer from </a:t>
            </a:r>
            <a:r>
              <a:rPr lang="en-US" dirty="0">
                <a:solidFill>
                  <a:srgbClr val="0A0A0A"/>
                </a:solidFill>
                <a:latin typeface="Lexend ligh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genetic conditions</a:t>
            </a:r>
            <a:r>
              <a:rPr lang="en-US" dirty="0">
                <a:solidFill>
                  <a:srgbClr val="0A0A0A"/>
                </a:solidFill>
                <a:latin typeface="Lexend light"/>
              </a:rPr>
              <a:t> </a:t>
            </a:r>
            <a:r>
              <a:rPr lang="en-US" b="0" i="0" dirty="0">
                <a:solidFill>
                  <a:srgbClr val="0A0A0A"/>
                </a:solidFill>
                <a:effectLst/>
                <a:latin typeface="Lexend light"/>
              </a:rPr>
              <a:t>caused by recessive gene variants, resulting in </a:t>
            </a:r>
            <a:r>
              <a:rPr lang="en-US" b="1" i="0" dirty="0">
                <a:solidFill>
                  <a:srgbClr val="C00000"/>
                </a:solidFill>
                <a:effectLst/>
                <a:latin typeface="Lexend light"/>
              </a:rPr>
              <a:t>Inbreeding Depression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89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53CDD-E893-4B99-9F7E-18A56DFA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7135F10-D768-1163-CA8A-FA1FE9B59EDA}"/>
              </a:ext>
            </a:extLst>
          </p:cNvPr>
          <p:cNvSpPr txBox="1"/>
          <p:nvPr/>
        </p:nvSpPr>
        <p:spPr>
          <a:xfrm>
            <a:off x="8190888" y="5650078"/>
            <a:ext cx="2426264" cy="52496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59446" tIns="79723" rIns="159446" bIns="74408" rtlCol="0" anchor="ctr" anchorCtr="0">
            <a:spAutoFit/>
          </a:bodyPr>
          <a:lstStyle>
            <a:defPPr>
              <a:defRPr lang="zh-CN"/>
            </a:defPPr>
            <a:lvl1pPr lvl="0" algn="ctr">
              <a:defRPr kumimoji="1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sz="2400" b="1" dirty="0">
                <a:solidFill>
                  <a:srgbClr val="005A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Kinship</a:t>
            </a:r>
            <a:endParaRPr lang="en-US" sz="2400" b="1" dirty="0">
              <a:solidFill>
                <a:srgbClr val="005A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1">
            <a:extLst>
              <a:ext uri="{FF2B5EF4-FFF2-40B4-BE49-F238E27FC236}">
                <a16:creationId xmlns:a16="http://schemas.microsoft.com/office/drawing/2014/main" id="{68482CFF-4E7A-1436-12F5-6A270AFBD62A}"/>
              </a:ext>
            </a:extLst>
          </p:cNvPr>
          <p:cNvCxnSpPr>
            <a:cxnSpLocks/>
          </p:cNvCxnSpPr>
          <p:nvPr/>
        </p:nvCxnSpPr>
        <p:spPr>
          <a:xfrm>
            <a:off x="471664" y="880984"/>
            <a:ext cx="7364646" cy="0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6">
            <a:extLst>
              <a:ext uri="{FF2B5EF4-FFF2-40B4-BE49-F238E27FC236}">
                <a16:creationId xmlns:a16="http://schemas.microsoft.com/office/drawing/2014/main" id="{11854EB9-7C8A-28DD-228C-09E376EC947F}"/>
              </a:ext>
            </a:extLst>
          </p:cNvPr>
          <p:cNvSpPr txBox="1"/>
          <p:nvPr/>
        </p:nvSpPr>
        <p:spPr>
          <a:xfrm>
            <a:off x="-162630" y="235353"/>
            <a:ext cx="7883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dirty="0">
                <a:solidFill>
                  <a:srgbClr val="005A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Wheat Evolution vs. Model Evolution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7F9A16-BB59-5086-8496-8990850086E2}"/>
              </a:ext>
            </a:extLst>
          </p:cNvPr>
          <p:cNvGrpSpPr/>
          <p:nvPr/>
        </p:nvGrpSpPr>
        <p:grpSpPr>
          <a:xfrm>
            <a:off x="471664" y="1018491"/>
            <a:ext cx="6598645" cy="5628494"/>
            <a:chOff x="971068" y="1025525"/>
            <a:chExt cx="6598645" cy="562849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883A078-BBD8-B6B2-75A7-78F3CF81B339}"/>
                </a:ext>
              </a:extLst>
            </p:cNvPr>
            <p:cNvSpPr/>
            <p:nvPr/>
          </p:nvSpPr>
          <p:spPr>
            <a:xfrm>
              <a:off x="1208368" y="5493411"/>
              <a:ext cx="1340101" cy="260279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94CABD7-A65C-76C1-C5B7-90AD21EA9315}"/>
                </a:ext>
              </a:extLst>
            </p:cNvPr>
            <p:cNvSpPr/>
            <p:nvPr/>
          </p:nvSpPr>
          <p:spPr>
            <a:xfrm>
              <a:off x="1208369" y="6150849"/>
              <a:ext cx="1340101" cy="2602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586A043F-E203-3EAF-023E-36985BF5E70A}"/>
                </a:ext>
              </a:extLst>
            </p:cNvPr>
            <p:cNvSpPr/>
            <p:nvPr/>
          </p:nvSpPr>
          <p:spPr>
            <a:xfrm>
              <a:off x="1208368" y="5825781"/>
              <a:ext cx="1346581" cy="26027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F593E616-C083-EF83-AF22-3B2C09FE8CF1}"/>
                </a:ext>
              </a:extLst>
            </p:cNvPr>
            <p:cNvSpPr/>
            <p:nvPr/>
          </p:nvSpPr>
          <p:spPr>
            <a:xfrm>
              <a:off x="2725882" y="4911180"/>
              <a:ext cx="567156" cy="73185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05EF974-2EC1-2F96-D9A0-21AEDC2C7F41}"/>
                    </a:ext>
                  </a:extLst>
                </p:cNvPr>
                <p:cNvSpPr txBox="1"/>
                <p:nvPr/>
              </p:nvSpPr>
              <p:spPr>
                <a:xfrm>
                  <a:off x="1604737" y="5026243"/>
                  <a:ext cx="917445" cy="2210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𝑜𝑟𝑖𝑔𝑖𝑛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05EF974-2EC1-2F96-D9A0-21AEDC2C7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4737" y="5026243"/>
                  <a:ext cx="917445" cy="221086"/>
                </a:xfrm>
                <a:prstGeom prst="rect">
                  <a:avLst/>
                </a:prstGeom>
                <a:blipFill>
                  <a:blip r:embed="rId3"/>
                  <a:stretch>
                    <a:fillRect l="-5960" r="-3974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B9F98A5-D2D8-6118-1FEA-F54E8E05ECAD}"/>
                </a:ext>
              </a:extLst>
            </p:cNvPr>
            <p:cNvSpPr/>
            <p:nvPr/>
          </p:nvSpPr>
          <p:spPr>
            <a:xfrm>
              <a:off x="3982875" y="4274869"/>
              <a:ext cx="567156" cy="73185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745D8D-D5CF-887D-6A8D-ED0A047C4175}"/>
                </a:ext>
              </a:extLst>
            </p:cNvPr>
            <p:cNvSpPr/>
            <p:nvPr/>
          </p:nvSpPr>
          <p:spPr>
            <a:xfrm>
              <a:off x="4103727" y="4365395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A935B1A-DAA5-E6FB-818C-D735B39D7FF3}"/>
                </a:ext>
              </a:extLst>
            </p:cNvPr>
            <p:cNvSpPr/>
            <p:nvPr/>
          </p:nvSpPr>
          <p:spPr>
            <a:xfrm>
              <a:off x="4121520" y="4385899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C4DE8E2-7BFF-02FB-D49D-1EA4BEDC24B7}"/>
                </a:ext>
              </a:extLst>
            </p:cNvPr>
            <p:cNvSpPr/>
            <p:nvPr/>
          </p:nvSpPr>
          <p:spPr>
            <a:xfrm>
              <a:off x="4288087" y="4365395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23237A-BC54-5133-645C-853F74E469D8}"/>
                </a:ext>
              </a:extLst>
            </p:cNvPr>
            <p:cNvSpPr/>
            <p:nvPr/>
          </p:nvSpPr>
          <p:spPr>
            <a:xfrm>
              <a:off x="4305881" y="4386650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66EF62C-6D19-1450-4B95-32002C8058F2}"/>
                </a:ext>
              </a:extLst>
            </p:cNvPr>
            <p:cNvSpPr/>
            <p:nvPr/>
          </p:nvSpPr>
          <p:spPr>
            <a:xfrm>
              <a:off x="4016412" y="4582353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307CEE7-D770-7DB9-C680-BEACE6E48A3E}"/>
                </a:ext>
              </a:extLst>
            </p:cNvPr>
            <p:cNvSpPr/>
            <p:nvPr/>
          </p:nvSpPr>
          <p:spPr>
            <a:xfrm>
              <a:off x="4034639" y="4600639"/>
              <a:ext cx="90226" cy="9022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A6B38FA-D640-3481-16EF-7AAB07B3B715}"/>
                </a:ext>
              </a:extLst>
            </p:cNvPr>
            <p:cNvSpPr/>
            <p:nvPr/>
          </p:nvSpPr>
          <p:spPr>
            <a:xfrm>
              <a:off x="4200773" y="4582353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EF6F20D-4D37-C4C4-A3D6-A06879C4F9D5}"/>
                </a:ext>
              </a:extLst>
            </p:cNvPr>
            <p:cNvSpPr/>
            <p:nvPr/>
          </p:nvSpPr>
          <p:spPr>
            <a:xfrm>
              <a:off x="4219000" y="4602806"/>
              <a:ext cx="90226" cy="90226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1563F4-0A87-4941-0A48-EB2461A75393}"/>
                </a:ext>
              </a:extLst>
            </p:cNvPr>
            <p:cNvSpPr/>
            <p:nvPr/>
          </p:nvSpPr>
          <p:spPr>
            <a:xfrm>
              <a:off x="4375402" y="4582353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ED11C95-4002-758C-F017-E951B80F34DC}"/>
                </a:ext>
              </a:extLst>
            </p:cNvPr>
            <p:cNvSpPr/>
            <p:nvPr/>
          </p:nvSpPr>
          <p:spPr>
            <a:xfrm>
              <a:off x="4394708" y="4600580"/>
              <a:ext cx="90226" cy="90226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5271F55-69A2-E2AB-9479-5E8A732EEB13}"/>
                </a:ext>
              </a:extLst>
            </p:cNvPr>
            <p:cNvSpPr/>
            <p:nvPr/>
          </p:nvSpPr>
          <p:spPr>
            <a:xfrm>
              <a:off x="4103293" y="4793137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E80A632-ABA0-E173-659B-4A13F1C46C9F}"/>
                </a:ext>
              </a:extLst>
            </p:cNvPr>
            <p:cNvSpPr/>
            <p:nvPr/>
          </p:nvSpPr>
          <p:spPr>
            <a:xfrm>
              <a:off x="4121520" y="4811364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C4A3E8B-7880-766A-CB85-16D2666BB126}"/>
                </a:ext>
              </a:extLst>
            </p:cNvPr>
            <p:cNvSpPr/>
            <p:nvPr/>
          </p:nvSpPr>
          <p:spPr>
            <a:xfrm>
              <a:off x="4287654" y="4793137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13203A3-BEEE-188B-638C-BBA8AA623BC5}"/>
                </a:ext>
              </a:extLst>
            </p:cNvPr>
            <p:cNvSpPr/>
            <p:nvPr/>
          </p:nvSpPr>
          <p:spPr>
            <a:xfrm>
              <a:off x="4305881" y="4811364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8B6BB05-E211-043D-95C3-0EB7EA3D4FFA}"/>
                </a:ext>
              </a:extLst>
            </p:cNvPr>
            <p:cNvCxnSpPr>
              <a:cxnSpLocks/>
              <a:stCxn id="62" idx="4"/>
              <a:endCxn id="68" idx="0"/>
            </p:cNvCxnSpPr>
            <p:nvPr/>
          </p:nvCxnSpPr>
          <p:spPr>
            <a:xfrm>
              <a:off x="4167067" y="4492075"/>
              <a:ext cx="97046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D212095-E442-715E-5BAC-D2A461717517}"/>
                </a:ext>
              </a:extLst>
            </p:cNvPr>
            <p:cNvCxnSpPr>
              <a:cxnSpLocks/>
              <a:stCxn id="64" idx="4"/>
              <a:endCxn id="70" idx="0"/>
            </p:cNvCxnSpPr>
            <p:nvPr/>
          </p:nvCxnSpPr>
          <p:spPr>
            <a:xfrm>
              <a:off x="4351428" y="4492075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ED3B0B-C6AC-DC65-B333-5B0CEEAF3ACD}"/>
                </a:ext>
              </a:extLst>
            </p:cNvPr>
            <p:cNvCxnSpPr>
              <a:cxnSpLocks/>
              <a:stCxn id="64" idx="4"/>
              <a:endCxn id="66" idx="0"/>
            </p:cNvCxnSpPr>
            <p:nvPr/>
          </p:nvCxnSpPr>
          <p:spPr>
            <a:xfrm flipH="1">
              <a:off x="4079753" y="4492075"/>
              <a:ext cx="27167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4566C8C-6F0F-85AE-55E8-BC081BD78D98}"/>
                </a:ext>
              </a:extLst>
            </p:cNvPr>
            <p:cNvCxnSpPr>
              <a:cxnSpLocks/>
              <a:stCxn id="64" idx="4"/>
              <a:endCxn id="68" idx="0"/>
            </p:cNvCxnSpPr>
            <p:nvPr/>
          </p:nvCxnSpPr>
          <p:spPr>
            <a:xfrm flipH="1">
              <a:off x="4264113" y="4492075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2AF7CD2-62F1-7174-536F-B1A48FF033F5}"/>
                </a:ext>
              </a:extLst>
            </p:cNvPr>
            <p:cNvCxnSpPr>
              <a:cxnSpLocks/>
              <a:stCxn id="66" idx="0"/>
              <a:endCxn id="62" idx="4"/>
            </p:cNvCxnSpPr>
            <p:nvPr/>
          </p:nvCxnSpPr>
          <p:spPr>
            <a:xfrm flipV="1">
              <a:off x="4079753" y="4492075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5959075-6008-FBF6-E181-D29D8CA3297A}"/>
                </a:ext>
              </a:extLst>
            </p:cNvPr>
            <p:cNvCxnSpPr>
              <a:cxnSpLocks/>
              <a:stCxn id="62" idx="4"/>
              <a:endCxn id="70" idx="0"/>
            </p:cNvCxnSpPr>
            <p:nvPr/>
          </p:nvCxnSpPr>
          <p:spPr>
            <a:xfrm>
              <a:off x="4167067" y="4492075"/>
              <a:ext cx="27167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6AE3723-0AD5-F401-7ED5-9362D729EE57}"/>
                </a:ext>
              </a:extLst>
            </p:cNvPr>
            <p:cNvCxnSpPr>
              <a:cxnSpLocks/>
              <a:stCxn id="66" idx="4"/>
              <a:endCxn id="72" idx="0"/>
            </p:cNvCxnSpPr>
            <p:nvPr/>
          </p:nvCxnSpPr>
          <p:spPr>
            <a:xfrm>
              <a:off x="4079753" y="4709033"/>
              <a:ext cx="8688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DE5CDF2-2998-80EE-5F4D-239B64B985AE}"/>
                </a:ext>
              </a:extLst>
            </p:cNvPr>
            <p:cNvCxnSpPr>
              <a:cxnSpLocks/>
              <a:stCxn id="66" idx="4"/>
              <a:endCxn id="74" idx="0"/>
            </p:cNvCxnSpPr>
            <p:nvPr/>
          </p:nvCxnSpPr>
          <p:spPr>
            <a:xfrm>
              <a:off x="4079753" y="4709033"/>
              <a:ext cx="27124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39BBF57-2AA7-A06F-7B3E-5193B203DB0B}"/>
                </a:ext>
              </a:extLst>
            </p:cNvPr>
            <p:cNvCxnSpPr>
              <a:cxnSpLocks/>
              <a:stCxn id="68" idx="4"/>
              <a:endCxn id="72" idx="0"/>
            </p:cNvCxnSpPr>
            <p:nvPr/>
          </p:nvCxnSpPr>
          <p:spPr>
            <a:xfrm flipH="1">
              <a:off x="4166634" y="4709033"/>
              <a:ext cx="97479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2640095-8803-FD58-4E5E-DFC3152ED8D8}"/>
                </a:ext>
              </a:extLst>
            </p:cNvPr>
            <p:cNvCxnSpPr>
              <a:cxnSpLocks/>
              <a:stCxn id="68" idx="4"/>
              <a:endCxn id="74" idx="0"/>
            </p:cNvCxnSpPr>
            <p:nvPr/>
          </p:nvCxnSpPr>
          <p:spPr>
            <a:xfrm>
              <a:off x="4264113" y="4709033"/>
              <a:ext cx="8688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DA53CAE-5D44-5A6D-A14E-3AD803F91BD4}"/>
                </a:ext>
              </a:extLst>
            </p:cNvPr>
            <p:cNvCxnSpPr>
              <a:cxnSpLocks/>
              <a:stCxn id="70" idx="4"/>
              <a:endCxn id="74" idx="0"/>
            </p:cNvCxnSpPr>
            <p:nvPr/>
          </p:nvCxnSpPr>
          <p:spPr>
            <a:xfrm flipH="1">
              <a:off x="4350994" y="4709033"/>
              <a:ext cx="87748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B438A5D-4972-3EE8-8991-686FBE04E4E9}"/>
                </a:ext>
              </a:extLst>
            </p:cNvPr>
            <p:cNvCxnSpPr>
              <a:cxnSpLocks/>
              <a:stCxn id="70" idx="4"/>
              <a:endCxn id="72" idx="0"/>
            </p:cNvCxnSpPr>
            <p:nvPr/>
          </p:nvCxnSpPr>
          <p:spPr>
            <a:xfrm flipH="1">
              <a:off x="4166634" y="4709033"/>
              <a:ext cx="272109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D945BBD6-C323-2A8A-AD4D-6766FC4F2E1C}"/>
                </a:ext>
              </a:extLst>
            </p:cNvPr>
            <p:cNvSpPr/>
            <p:nvPr/>
          </p:nvSpPr>
          <p:spPr>
            <a:xfrm>
              <a:off x="1595984" y="4269946"/>
              <a:ext cx="567156" cy="731853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363325B-7C20-07A2-7DB1-A01B848816BA}"/>
                </a:ext>
              </a:extLst>
            </p:cNvPr>
            <p:cNvSpPr/>
            <p:nvPr/>
          </p:nvSpPr>
          <p:spPr>
            <a:xfrm>
              <a:off x="1718726" y="4353560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C5BFF9F-FB51-4094-2414-2BD4632FB5A2}"/>
                </a:ext>
              </a:extLst>
            </p:cNvPr>
            <p:cNvSpPr/>
            <p:nvPr/>
          </p:nvSpPr>
          <p:spPr>
            <a:xfrm>
              <a:off x="1736519" y="4374064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48AED65-4A55-D258-80C6-9FB9BDB2CE77}"/>
                </a:ext>
              </a:extLst>
            </p:cNvPr>
            <p:cNvSpPr/>
            <p:nvPr/>
          </p:nvSpPr>
          <p:spPr>
            <a:xfrm>
              <a:off x="1903086" y="4353560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A41FA0E-4B67-D196-90F4-FF64F6C5CAF3}"/>
                </a:ext>
              </a:extLst>
            </p:cNvPr>
            <p:cNvSpPr/>
            <p:nvPr/>
          </p:nvSpPr>
          <p:spPr>
            <a:xfrm>
              <a:off x="1920879" y="4374815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21830EA-2705-760D-19FF-A17A19281316}"/>
                </a:ext>
              </a:extLst>
            </p:cNvPr>
            <p:cNvSpPr/>
            <p:nvPr/>
          </p:nvSpPr>
          <p:spPr>
            <a:xfrm>
              <a:off x="1631411" y="4570518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53CF3EF-B770-ED48-5833-15F49CB7C99D}"/>
                </a:ext>
              </a:extLst>
            </p:cNvPr>
            <p:cNvSpPr/>
            <p:nvPr/>
          </p:nvSpPr>
          <p:spPr>
            <a:xfrm>
              <a:off x="1649638" y="4591882"/>
              <a:ext cx="90226" cy="90226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7B0F67D-F665-98CE-D5A6-46B7FAECAB7A}"/>
                </a:ext>
              </a:extLst>
            </p:cNvPr>
            <p:cNvSpPr/>
            <p:nvPr/>
          </p:nvSpPr>
          <p:spPr>
            <a:xfrm>
              <a:off x="1815771" y="4570518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B5F8296-B6A4-4644-A8AC-75065FD5504C}"/>
                </a:ext>
              </a:extLst>
            </p:cNvPr>
            <p:cNvSpPr/>
            <p:nvPr/>
          </p:nvSpPr>
          <p:spPr>
            <a:xfrm>
              <a:off x="1833998" y="4590971"/>
              <a:ext cx="90226" cy="9022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71D016D-86DF-0776-43C4-C8E06E65E26F}"/>
                </a:ext>
              </a:extLst>
            </p:cNvPr>
            <p:cNvSpPr/>
            <p:nvPr/>
          </p:nvSpPr>
          <p:spPr>
            <a:xfrm>
              <a:off x="1990400" y="4570518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949999D-04B2-B084-4479-4383807AB2C1}"/>
                </a:ext>
              </a:extLst>
            </p:cNvPr>
            <p:cNvSpPr/>
            <p:nvPr/>
          </p:nvSpPr>
          <p:spPr>
            <a:xfrm>
              <a:off x="2009489" y="4588451"/>
              <a:ext cx="90226" cy="9022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2AB165E-CA17-41B2-97C9-4B4D9186ECB1}"/>
                </a:ext>
              </a:extLst>
            </p:cNvPr>
            <p:cNvSpPr/>
            <p:nvPr/>
          </p:nvSpPr>
          <p:spPr>
            <a:xfrm>
              <a:off x="1718292" y="4781302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25F828F-3B87-AF63-B98F-69EEB1C62EEF}"/>
                </a:ext>
              </a:extLst>
            </p:cNvPr>
            <p:cNvSpPr/>
            <p:nvPr/>
          </p:nvSpPr>
          <p:spPr>
            <a:xfrm>
              <a:off x="1736519" y="4800620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642B2D-4757-536F-E83D-BD1ED3A45317}"/>
                </a:ext>
              </a:extLst>
            </p:cNvPr>
            <p:cNvSpPr/>
            <p:nvPr/>
          </p:nvSpPr>
          <p:spPr>
            <a:xfrm>
              <a:off x="1902652" y="4781302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53764C-C94A-4EF3-BC15-316D18EB5FA4}"/>
                </a:ext>
              </a:extLst>
            </p:cNvPr>
            <p:cNvSpPr/>
            <p:nvPr/>
          </p:nvSpPr>
          <p:spPr>
            <a:xfrm>
              <a:off x="1920879" y="4800620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33473F8-F0C8-6410-A800-20FBA0753BE2}"/>
                </a:ext>
              </a:extLst>
            </p:cNvPr>
            <p:cNvCxnSpPr>
              <a:cxnSpLocks/>
              <a:stCxn id="89" idx="4"/>
              <a:endCxn id="95" idx="0"/>
            </p:cNvCxnSpPr>
            <p:nvPr/>
          </p:nvCxnSpPr>
          <p:spPr>
            <a:xfrm>
              <a:off x="1782066" y="4480240"/>
              <a:ext cx="97046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9E9818A-D57C-72A2-0D0C-CA7970A198A9}"/>
                </a:ext>
              </a:extLst>
            </p:cNvPr>
            <p:cNvCxnSpPr>
              <a:cxnSpLocks/>
              <a:stCxn id="91" idx="4"/>
              <a:endCxn id="97" idx="0"/>
            </p:cNvCxnSpPr>
            <p:nvPr/>
          </p:nvCxnSpPr>
          <p:spPr>
            <a:xfrm>
              <a:off x="1966426" y="4480240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A90B8C5-9848-C7A3-B017-67BF479DE829}"/>
                </a:ext>
              </a:extLst>
            </p:cNvPr>
            <p:cNvCxnSpPr>
              <a:cxnSpLocks/>
              <a:stCxn id="91" idx="4"/>
              <a:endCxn id="93" idx="0"/>
            </p:cNvCxnSpPr>
            <p:nvPr/>
          </p:nvCxnSpPr>
          <p:spPr>
            <a:xfrm flipH="1">
              <a:off x="1694751" y="4480240"/>
              <a:ext cx="27167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C017B36-E414-2B70-4758-AFE22EE7770D}"/>
                </a:ext>
              </a:extLst>
            </p:cNvPr>
            <p:cNvCxnSpPr>
              <a:cxnSpLocks/>
              <a:stCxn id="91" idx="4"/>
              <a:endCxn id="95" idx="0"/>
            </p:cNvCxnSpPr>
            <p:nvPr/>
          </p:nvCxnSpPr>
          <p:spPr>
            <a:xfrm flipH="1">
              <a:off x="1879111" y="4480240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FC4A335-7D5D-6647-DBA4-33B88091C01F}"/>
                </a:ext>
              </a:extLst>
            </p:cNvPr>
            <p:cNvCxnSpPr>
              <a:cxnSpLocks/>
              <a:stCxn id="93" idx="0"/>
              <a:endCxn id="89" idx="4"/>
            </p:cNvCxnSpPr>
            <p:nvPr/>
          </p:nvCxnSpPr>
          <p:spPr>
            <a:xfrm flipV="1">
              <a:off x="1694751" y="4480240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B32EFBF-76BE-0630-CA74-3556DDBB41A0}"/>
                </a:ext>
              </a:extLst>
            </p:cNvPr>
            <p:cNvCxnSpPr>
              <a:cxnSpLocks/>
              <a:stCxn id="89" idx="4"/>
              <a:endCxn id="97" idx="0"/>
            </p:cNvCxnSpPr>
            <p:nvPr/>
          </p:nvCxnSpPr>
          <p:spPr>
            <a:xfrm>
              <a:off x="1782066" y="4480240"/>
              <a:ext cx="27167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8B77741-923B-A002-2EEC-F2EC2FCEF054}"/>
                </a:ext>
              </a:extLst>
            </p:cNvPr>
            <p:cNvCxnSpPr>
              <a:cxnSpLocks/>
              <a:stCxn id="93" idx="4"/>
              <a:endCxn id="99" idx="0"/>
            </p:cNvCxnSpPr>
            <p:nvPr/>
          </p:nvCxnSpPr>
          <p:spPr>
            <a:xfrm>
              <a:off x="1694751" y="4697198"/>
              <a:ext cx="8688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7AD16B1-495B-F07C-B801-258DB3D12A75}"/>
                </a:ext>
              </a:extLst>
            </p:cNvPr>
            <p:cNvCxnSpPr>
              <a:cxnSpLocks/>
              <a:stCxn id="93" idx="4"/>
              <a:endCxn id="101" idx="0"/>
            </p:cNvCxnSpPr>
            <p:nvPr/>
          </p:nvCxnSpPr>
          <p:spPr>
            <a:xfrm>
              <a:off x="1694751" y="4697198"/>
              <a:ext cx="27124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C7C80CA-8695-0D26-B006-1C7181FBE66E}"/>
                </a:ext>
              </a:extLst>
            </p:cNvPr>
            <p:cNvCxnSpPr>
              <a:cxnSpLocks/>
              <a:stCxn id="95" idx="4"/>
              <a:endCxn id="99" idx="0"/>
            </p:cNvCxnSpPr>
            <p:nvPr/>
          </p:nvCxnSpPr>
          <p:spPr>
            <a:xfrm flipH="1">
              <a:off x="1781632" y="4697198"/>
              <a:ext cx="97479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0FE4B9-1624-9BE6-A817-F7EA384C0EB1}"/>
                </a:ext>
              </a:extLst>
            </p:cNvPr>
            <p:cNvCxnSpPr>
              <a:cxnSpLocks/>
              <a:stCxn id="95" idx="4"/>
              <a:endCxn id="101" idx="0"/>
            </p:cNvCxnSpPr>
            <p:nvPr/>
          </p:nvCxnSpPr>
          <p:spPr>
            <a:xfrm>
              <a:off x="1879111" y="4697198"/>
              <a:ext cx="8688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CBE5D44-8EF5-32FA-0459-C0C465707D82}"/>
                </a:ext>
              </a:extLst>
            </p:cNvPr>
            <p:cNvCxnSpPr>
              <a:cxnSpLocks/>
              <a:stCxn id="97" idx="4"/>
              <a:endCxn id="101" idx="0"/>
            </p:cNvCxnSpPr>
            <p:nvPr/>
          </p:nvCxnSpPr>
          <p:spPr>
            <a:xfrm flipH="1">
              <a:off x="1965992" y="4697198"/>
              <a:ext cx="87748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2F78494-B9C6-09BD-5433-E860FA95DBF2}"/>
                </a:ext>
              </a:extLst>
            </p:cNvPr>
            <p:cNvCxnSpPr>
              <a:cxnSpLocks/>
              <a:stCxn id="97" idx="4"/>
              <a:endCxn id="99" idx="0"/>
            </p:cNvCxnSpPr>
            <p:nvPr/>
          </p:nvCxnSpPr>
          <p:spPr>
            <a:xfrm flipH="1">
              <a:off x="1781632" y="4697198"/>
              <a:ext cx="272109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25AEBC2-1C64-E8F2-4A13-30E4FDCA8F44}"/>
                </a:ext>
              </a:extLst>
            </p:cNvPr>
            <p:cNvSpPr/>
            <p:nvPr/>
          </p:nvSpPr>
          <p:spPr>
            <a:xfrm>
              <a:off x="2844854" y="5004930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D17111C-02D4-C7B8-FC3C-C18D873FAF3D}"/>
                </a:ext>
              </a:extLst>
            </p:cNvPr>
            <p:cNvSpPr/>
            <p:nvPr/>
          </p:nvSpPr>
          <p:spPr>
            <a:xfrm>
              <a:off x="2862648" y="5025433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40F2979-53D7-06F4-7472-022B0F3A28E4}"/>
                </a:ext>
              </a:extLst>
            </p:cNvPr>
            <p:cNvSpPr/>
            <p:nvPr/>
          </p:nvSpPr>
          <p:spPr>
            <a:xfrm>
              <a:off x="3029215" y="5004930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9BB51F1-263D-8D5A-4C9D-E7F662A10F82}"/>
                </a:ext>
              </a:extLst>
            </p:cNvPr>
            <p:cNvSpPr/>
            <p:nvPr/>
          </p:nvSpPr>
          <p:spPr>
            <a:xfrm>
              <a:off x="3047008" y="5026184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D676B81-A450-8DF0-437D-FBE98F86AA6A}"/>
                </a:ext>
              </a:extLst>
            </p:cNvPr>
            <p:cNvSpPr/>
            <p:nvPr/>
          </p:nvSpPr>
          <p:spPr>
            <a:xfrm>
              <a:off x="2757540" y="5221887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959EAE8-2AA9-3535-6104-E592382AAB4E}"/>
                </a:ext>
              </a:extLst>
            </p:cNvPr>
            <p:cNvSpPr/>
            <p:nvPr/>
          </p:nvSpPr>
          <p:spPr>
            <a:xfrm>
              <a:off x="2775767" y="5243251"/>
              <a:ext cx="90226" cy="9022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B8DD2DA-2AFE-7007-0971-629EBDB8DEF4}"/>
                </a:ext>
              </a:extLst>
            </p:cNvPr>
            <p:cNvSpPr/>
            <p:nvPr/>
          </p:nvSpPr>
          <p:spPr>
            <a:xfrm>
              <a:off x="2941900" y="5221887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A4D4EFF-DECE-3DFA-84BE-A7137DDF8893}"/>
                </a:ext>
              </a:extLst>
            </p:cNvPr>
            <p:cNvSpPr/>
            <p:nvPr/>
          </p:nvSpPr>
          <p:spPr>
            <a:xfrm>
              <a:off x="2960127" y="5242340"/>
              <a:ext cx="90226" cy="9022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E29210A-5F70-EF3A-6D44-31DEA2E77CE9}"/>
                </a:ext>
              </a:extLst>
            </p:cNvPr>
            <p:cNvSpPr/>
            <p:nvPr/>
          </p:nvSpPr>
          <p:spPr>
            <a:xfrm>
              <a:off x="3116529" y="5221887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122C6D-33A8-5A1C-B740-065477E3D1EB}"/>
                </a:ext>
              </a:extLst>
            </p:cNvPr>
            <p:cNvSpPr/>
            <p:nvPr/>
          </p:nvSpPr>
          <p:spPr>
            <a:xfrm>
              <a:off x="3135995" y="5239528"/>
              <a:ext cx="90226" cy="9022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CF8564B-090C-02CB-3E6B-66F62C6EAC27}"/>
                </a:ext>
              </a:extLst>
            </p:cNvPr>
            <p:cNvSpPr/>
            <p:nvPr/>
          </p:nvSpPr>
          <p:spPr>
            <a:xfrm>
              <a:off x="2844421" y="5432672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9AF9516-B58F-AE35-6357-03CB739D5E63}"/>
                </a:ext>
              </a:extLst>
            </p:cNvPr>
            <p:cNvSpPr/>
            <p:nvPr/>
          </p:nvSpPr>
          <p:spPr>
            <a:xfrm>
              <a:off x="2862648" y="5451989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E0E1B5F-3B43-28A4-7706-DD299BB5738C}"/>
                </a:ext>
              </a:extLst>
            </p:cNvPr>
            <p:cNvSpPr/>
            <p:nvPr/>
          </p:nvSpPr>
          <p:spPr>
            <a:xfrm>
              <a:off x="3028781" y="5432672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D8D47C8-681C-6AC5-AAE4-D62FFD743245}"/>
                </a:ext>
              </a:extLst>
            </p:cNvPr>
            <p:cNvSpPr/>
            <p:nvPr/>
          </p:nvSpPr>
          <p:spPr>
            <a:xfrm>
              <a:off x="3047008" y="5451989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D97EA62-BC7D-575B-92D9-D6CC2630F05B}"/>
                </a:ext>
              </a:extLst>
            </p:cNvPr>
            <p:cNvCxnSpPr>
              <a:cxnSpLocks/>
              <a:stCxn id="115" idx="4"/>
              <a:endCxn id="121" idx="0"/>
            </p:cNvCxnSpPr>
            <p:nvPr/>
          </p:nvCxnSpPr>
          <p:spPr>
            <a:xfrm>
              <a:off x="2908195" y="5131610"/>
              <a:ext cx="97046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B54F0EE-C6CC-A48A-39B0-CC8F36129911}"/>
                </a:ext>
              </a:extLst>
            </p:cNvPr>
            <p:cNvCxnSpPr>
              <a:cxnSpLocks/>
              <a:stCxn id="117" idx="4"/>
              <a:endCxn id="123" idx="0"/>
            </p:cNvCxnSpPr>
            <p:nvPr/>
          </p:nvCxnSpPr>
          <p:spPr>
            <a:xfrm>
              <a:off x="3092555" y="5131610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6169C59-C469-8F53-0343-E64B25D04C17}"/>
                </a:ext>
              </a:extLst>
            </p:cNvPr>
            <p:cNvCxnSpPr>
              <a:cxnSpLocks/>
              <a:stCxn id="117" idx="4"/>
              <a:endCxn id="119" idx="0"/>
            </p:cNvCxnSpPr>
            <p:nvPr/>
          </p:nvCxnSpPr>
          <p:spPr>
            <a:xfrm flipH="1">
              <a:off x="2820880" y="5131610"/>
              <a:ext cx="27167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D2EFBEE-19B4-80ED-BB30-96A6D2C776F2}"/>
                </a:ext>
              </a:extLst>
            </p:cNvPr>
            <p:cNvCxnSpPr>
              <a:cxnSpLocks/>
              <a:stCxn id="117" idx="4"/>
              <a:endCxn id="121" idx="0"/>
            </p:cNvCxnSpPr>
            <p:nvPr/>
          </p:nvCxnSpPr>
          <p:spPr>
            <a:xfrm flipH="1">
              <a:off x="3005240" y="5131610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F911988-AF63-8C11-D312-59C5776BD6FE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820880" y="5131610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22370C4-D998-952F-9302-2F4ACEDD8B51}"/>
                </a:ext>
              </a:extLst>
            </p:cNvPr>
            <p:cNvCxnSpPr>
              <a:cxnSpLocks/>
              <a:stCxn id="115" idx="4"/>
              <a:endCxn id="123" idx="0"/>
            </p:cNvCxnSpPr>
            <p:nvPr/>
          </p:nvCxnSpPr>
          <p:spPr>
            <a:xfrm>
              <a:off x="2908195" y="5131610"/>
              <a:ext cx="27167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A521F4C-E7EE-BACF-EEAC-6B4A044633CF}"/>
                </a:ext>
              </a:extLst>
            </p:cNvPr>
            <p:cNvCxnSpPr>
              <a:cxnSpLocks/>
              <a:stCxn id="119" idx="4"/>
              <a:endCxn id="125" idx="0"/>
            </p:cNvCxnSpPr>
            <p:nvPr/>
          </p:nvCxnSpPr>
          <p:spPr>
            <a:xfrm>
              <a:off x="2820880" y="5348568"/>
              <a:ext cx="8688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2A28ACE-21DE-30B7-05AE-79D81412EECE}"/>
                </a:ext>
              </a:extLst>
            </p:cNvPr>
            <p:cNvCxnSpPr>
              <a:cxnSpLocks/>
              <a:stCxn id="119" idx="4"/>
              <a:endCxn id="127" idx="0"/>
            </p:cNvCxnSpPr>
            <p:nvPr/>
          </p:nvCxnSpPr>
          <p:spPr>
            <a:xfrm>
              <a:off x="2820880" y="5348568"/>
              <a:ext cx="27124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90F79E4-D41D-F52B-A6FC-26CBFF01EDA0}"/>
                </a:ext>
              </a:extLst>
            </p:cNvPr>
            <p:cNvCxnSpPr>
              <a:cxnSpLocks/>
              <a:stCxn id="121" idx="4"/>
              <a:endCxn id="125" idx="0"/>
            </p:cNvCxnSpPr>
            <p:nvPr/>
          </p:nvCxnSpPr>
          <p:spPr>
            <a:xfrm flipH="1">
              <a:off x="2907761" y="5348568"/>
              <a:ext cx="97479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6C3C06F-8623-40F2-E227-C2EE19A8A217}"/>
                </a:ext>
              </a:extLst>
            </p:cNvPr>
            <p:cNvCxnSpPr>
              <a:cxnSpLocks/>
              <a:stCxn id="121" idx="4"/>
              <a:endCxn id="127" idx="0"/>
            </p:cNvCxnSpPr>
            <p:nvPr/>
          </p:nvCxnSpPr>
          <p:spPr>
            <a:xfrm>
              <a:off x="3005240" y="5348568"/>
              <a:ext cx="8688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94C712E-B3A6-213B-58AB-F95EF197ADC3}"/>
                </a:ext>
              </a:extLst>
            </p:cNvPr>
            <p:cNvCxnSpPr>
              <a:cxnSpLocks/>
              <a:stCxn id="123" idx="4"/>
              <a:endCxn id="127" idx="0"/>
            </p:cNvCxnSpPr>
            <p:nvPr/>
          </p:nvCxnSpPr>
          <p:spPr>
            <a:xfrm flipH="1">
              <a:off x="3092121" y="5348568"/>
              <a:ext cx="87748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47F4D9-EC7A-C83B-D819-5CCCE32820BD}"/>
                </a:ext>
              </a:extLst>
            </p:cNvPr>
            <p:cNvCxnSpPr>
              <a:cxnSpLocks/>
              <a:stCxn id="123" idx="4"/>
              <a:endCxn id="125" idx="0"/>
            </p:cNvCxnSpPr>
            <p:nvPr/>
          </p:nvCxnSpPr>
          <p:spPr>
            <a:xfrm flipH="1">
              <a:off x="2907761" y="5348568"/>
              <a:ext cx="272109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9503DFC-5CCE-1758-85EF-C818A59988E0}"/>
                </a:ext>
              </a:extLst>
            </p:cNvPr>
            <p:cNvCxnSpPr>
              <a:stCxn id="88" idx="3"/>
              <a:endCxn id="61" idx="1"/>
            </p:cNvCxnSpPr>
            <p:nvPr/>
          </p:nvCxnSpPr>
          <p:spPr>
            <a:xfrm>
              <a:off x="2163140" y="4635872"/>
              <a:ext cx="1819735" cy="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45BAAF4-8E92-CBCD-9445-26055A0C7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7297" y="4637690"/>
              <a:ext cx="0" cy="2411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BD52230A-8318-446A-E57A-1BA15AD934DC}"/>
                </a:ext>
              </a:extLst>
            </p:cNvPr>
            <p:cNvSpPr/>
            <p:nvPr/>
          </p:nvSpPr>
          <p:spPr>
            <a:xfrm>
              <a:off x="5107111" y="4936942"/>
              <a:ext cx="567156" cy="73185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FD4896E9-5859-DFED-8E1F-990BB85D6875}"/>
                </a:ext>
              </a:extLst>
            </p:cNvPr>
            <p:cNvSpPr/>
            <p:nvPr/>
          </p:nvSpPr>
          <p:spPr>
            <a:xfrm>
              <a:off x="6369766" y="4269946"/>
              <a:ext cx="567156" cy="731853"/>
            </a:xfrm>
            <a:prstGeom prst="roundRect">
              <a:avLst/>
            </a:prstGeom>
            <a:solidFill>
              <a:srgbClr val="FFCD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589F791-6CFA-97BB-495B-BAE0D5BABAF6}"/>
                </a:ext>
              </a:extLst>
            </p:cNvPr>
            <p:cNvSpPr/>
            <p:nvPr/>
          </p:nvSpPr>
          <p:spPr>
            <a:xfrm>
              <a:off x="6490618" y="4360472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CB713C4-E48A-2F24-4CF6-E6C10CDCC31F}"/>
                </a:ext>
              </a:extLst>
            </p:cNvPr>
            <p:cNvSpPr/>
            <p:nvPr/>
          </p:nvSpPr>
          <p:spPr>
            <a:xfrm>
              <a:off x="6508412" y="4380976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D7AA46D-F535-E62F-0901-F7870EA20EBD}"/>
                </a:ext>
              </a:extLst>
            </p:cNvPr>
            <p:cNvSpPr/>
            <p:nvPr/>
          </p:nvSpPr>
          <p:spPr>
            <a:xfrm>
              <a:off x="6674979" y="4360472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392B2FB-B5F8-E1BC-06CE-11C2D7637295}"/>
                </a:ext>
              </a:extLst>
            </p:cNvPr>
            <p:cNvSpPr/>
            <p:nvPr/>
          </p:nvSpPr>
          <p:spPr>
            <a:xfrm>
              <a:off x="6692772" y="4381727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D642633-4012-BC32-B8A2-EB15205138CF}"/>
                </a:ext>
              </a:extLst>
            </p:cNvPr>
            <p:cNvSpPr/>
            <p:nvPr/>
          </p:nvSpPr>
          <p:spPr>
            <a:xfrm>
              <a:off x="6403304" y="4577430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1FA64F7-A55C-45E7-9FB2-E69FB1B6BF14}"/>
                </a:ext>
              </a:extLst>
            </p:cNvPr>
            <p:cNvSpPr/>
            <p:nvPr/>
          </p:nvSpPr>
          <p:spPr>
            <a:xfrm>
              <a:off x="6421531" y="4595716"/>
              <a:ext cx="90226" cy="90226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154989A-50CC-B174-F710-8C07E6971B1B}"/>
                </a:ext>
              </a:extLst>
            </p:cNvPr>
            <p:cNvSpPr/>
            <p:nvPr/>
          </p:nvSpPr>
          <p:spPr>
            <a:xfrm>
              <a:off x="6587664" y="4577430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F2DA766-31A7-351D-DF47-79F46A7509FC}"/>
                </a:ext>
              </a:extLst>
            </p:cNvPr>
            <p:cNvSpPr/>
            <p:nvPr/>
          </p:nvSpPr>
          <p:spPr>
            <a:xfrm>
              <a:off x="6605891" y="4597883"/>
              <a:ext cx="90226" cy="9022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53B5A11-8DF1-041A-ED98-AFEDB7C9405B}"/>
                </a:ext>
              </a:extLst>
            </p:cNvPr>
            <p:cNvSpPr/>
            <p:nvPr/>
          </p:nvSpPr>
          <p:spPr>
            <a:xfrm>
              <a:off x="6762293" y="4577430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FE4717C-99E3-7A1C-15D2-A0B7E979CE0A}"/>
                </a:ext>
              </a:extLst>
            </p:cNvPr>
            <p:cNvSpPr/>
            <p:nvPr/>
          </p:nvSpPr>
          <p:spPr>
            <a:xfrm>
              <a:off x="6781599" y="4595657"/>
              <a:ext cx="90226" cy="90226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F14D5E0-D375-1099-F9D0-872CC5002F8C}"/>
                </a:ext>
              </a:extLst>
            </p:cNvPr>
            <p:cNvSpPr/>
            <p:nvPr/>
          </p:nvSpPr>
          <p:spPr>
            <a:xfrm>
              <a:off x="6490185" y="4788214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D55E8E2-CC5F-BBB9-2D58-051738B2EEC9}"/>
                </a:ext>
              </a:extLst>
            </p:cNvPr>
            <p:cNvSpPr/>
            <p:nvPr/>
          </p:nvSpPr>
          <p:spPr>
            <a:xfrm>
              <a:off x="6508412" y="4806441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19BA86E-1C05-DFF5-54B5-5F805BC7E37F}"/>
                </a:ext>
              </a:extLst>
            </p:cNvPr>
            <p:cNvSpPr/>
            <p:nvPr/>
          </p:nvSpPr>
          <p:spPr>
            <a:xfrm>
              <a:off x="6674545" y="4788214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631D68A-956F-1B36-410E-27D492AA1778}"/>
                </a:ext>
              </a:extLst>
            </p:cNvPr>
            <p:cNvSpPr/>
            <p:nvPr/>
          </p:nvSpPr>
          <p:spPr>
            <a:xfrm>
              <a:off x="6692772" y="4806441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23010621-5B6A-4514-E6AB-284F02766146}"/>
                </a:ext>
              </a:extLst>
            </p:cNvPr>
            <p:cNvCxnSpPr>
              <a:cxnSpLocks/>
              <a:stCxn id="145" idx="4"/>
              <a:endCxn id="151" idx="0"/>
            </p:cNvCxnSpPr>
            <p:nvPr/>
          </p:nvCxnSpPr>
          <p:spPr>
            <a:xfrm>
              <a:off x="6553958" y="4487153"/>
              <a:ext cx="97046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B599513-24CC-025B-C549-79E565ED5CBE}"/>
                </a:ext>
              </a:extLst>
            </p:cNvPr>
            <p:cNvCxnSpPr>
              <a:cxnSpLocks/>
              <a:stCxn id="147" idx="4"/>
              <a:endCxn id="153" idx="0"/>
            </p:cNvCxnSpPr>
            <p:nvPr/>
          </p:nvCxnSpPr>
          <p:spPr>
            <a:xfrm>
              <a:off x="6738319" y="4487153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CF08B6D-892E-F1C4-62B4-8675D9DF8AB5}"/>
                </a:ext>
              </a:extLst>
            </p:cNvPr>
            <p:cNvCxnSpPr>
              <a:cxnSpLocks/>
              <a:stCxn id="147" idx="4"/>
              <a:endCxn id="149" idx="0"/>
            </p:cNvCxnSpPr>
            <p:nvPr/>
          </p:nvCxnSpPr>
          <p:spPr>
            <a:xfrm flipH="1">
              <a:off x="6466644" y="4487153"/>
              <a:ext cx="27167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5021FFE-AF38-524A-CDC1-46A2AD95C000}"/>
                </a:ext>
              </a:extLst>
            </p:cNvPr>
            <p:cNvCxnSpPr>
              <a:cxnSpLocks/>
              <a:stCxn id="147" idx="4"/>
              <a:endCxn id="151" idx="0"/>
            </p:cNvCxnSpPr>
            <p:nvPr/>
          </p:nvCxnSpPr>
          <p:spPr>
            <a:xfrm flipH="1">
              <a:off x="6651004" y="4487153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E1D968A-C514-922A-1371-3C62072A574C}"/>
                </a:ext>
              </a:extLst>
            </p:cNvPr>
            <p:cNvCxnSpPr>
              <a:cxnSpLocks/>
              <a:stCxn id="149" idx="0"/>
              <a:endCxn id="145" idx="4"/>
            </p:cNvCxnSpPr>
            <p:nvPr/>
          </p:nvCxnSpPr>
          <p:spPr>
            <a:xfrm flipV="1">
              <a:off x="6466644" y="4487153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0746CEC-CAB5-90C6-FD6E-6243501FB491}"/>
                </a:ext>
              </a:extLst>
            </p:cNvPr>
            <p:cNvCxnSpPr>
              <a:cxnSpLocks/>
              <a:stCxn id="145" idx="4"/>
              <a:endCxn id="153" idx="0"/>
            </p:cNvCxnSpPr>
            <p:nvPr/>
          </p:nvCxnSpPr>
          <p:spPr>
            <a:xfrm>
              <a:off x="6553958" y="4487153"/>
              <a:ext cx="27167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CB2B086-2219-7E61-FE9B-86E3423F8886}"/>
                </a:ext>
              </a:extLst>
            </p:cNvPr>
            <p:cNvCxnSpPr>
              <a:cxnSpLocks/>
              <a:stCxn id="149" idx="4"/>
              <a:endCxn id="155" idx="0"/>
            </p:cNvCxnSpPr>
            <p:nvPr/>
          </p:nvCxnSpPr>
          <p:spPr>
            <a:xfrm>
              <a:off x="6466644" y="4704111"/>
              <a:ext cx="8688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0DFE1A3-18F2-AC1D-D687-57F04FAEC032}"/>
                </a:ext>
              </a:extLst>
            </p:cNvPr>
            <p:cNvCxnSpPr>
              <a:cxnSpLocks/>
              <a:stCxn id="149" idx="4"/>
              <a:endCxn id="157" idx="0"/>
            </p:cNvCxnSpPr>
            <p:nvPr/>
          </p:nvCxnSpPr>
          <p:spPr>
            <a:xfrm>
              <a:off x="6466644" y="4704111"/>
              <a:ext cx="27124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EE67B99-AB77-D754-AD32-4BE67F3457C9}"/>
                </a:ext>
              </a:extLst>
            </p:cNvPr>
            <p:cNvCxnSpPr>
              <a:cxnSpLocks/>
              <a:stCxn id="151" idx="4"/>
              <a:endCxn id="155" idx="0"/>
            </p:cNvCxnSpPr>
            <p:nvPr/>
          </p:nvCxnSpPr>
          <p:spPr>
            <a:xfrm flipH="1">
              <a:off x="6553525" y="4704111"/>
              <a:ext cx="97479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A86A1D-81D9-8DAA-54F9-94D1B8D36323}"/>
                </a:ext>
              </a:extLst>
            </p:cNvPr>
            <p:cNvCxnSpPr>
              <a:cxnSpLocks/>
              <a:stCxn id="151" idx="4"/>
              <a:endCxn id="157" idx="0"/>
            </p:cNvCxnSpPr>
            <p:nvPr/>
          </p:nvCxnSpPr>
          <p:spPr>
            <a:xfrm>
              <a:off x="6651004" y="4704111"/>
              <a:ext cx="8688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F007369-4262-C228-6C9D-C7387828598E}"/>
                </a:ext>
              </a:extLst>
            </p:cNvPr>
            <p:cNvCxnSpPr>
              <a:cxnSpLocks/>
              <a:stCxn id="153" idx="4"/>
              <a:endCxn id="157" idx="0"/>
            </p:cNvCxnSpPr>
            <p:nvPr/>
          </p:nvCxnSpPr>
          <p:spPr>
            <a:xfrm flipH="1">
              <a:off x="6737885" y="4704111"/>
              <a:ext cx="87748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DD0C04-A441-66D7-66D5-BAC82AA96293}"/>
                </a:ext>
              </a:extLst>
            </p:cNvPr>
            <p:cNvCxnSpPr>
              <a:cxnSpLocks/>
              <a:stCxn id="153" idx="4"/>
              <a:endCxn id="155" idx="0"/>
            </p:cNvCxnSpPr>
            <p:nvPr/>
          </p:nvCxnSpPr>
          <p:spPr>
            <a:xfrm flipH="1">
              <a:off x="6553525" y="4704111"/>
              <a:ext cx="272109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97988EC-4660-4CFB-6E84-FDED98E901EC}"/>
                </a:ext>
              </a:extLst>
            </p:cNvPr>
            <p:cNvSpPr/>
            <p:nvPr/>
          </p:nvSpPr>
          <p:spPr>
            <a:xfrm>
              <a:off x="5243730" y="5022570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2497940-4D3A-39C4-5A1C-4EAFC882B1BC}"/>
                </a:ext>
              </a:extLst>
            </p:cNvPr>
            <p:cNvSpPr/>
            <p:nvPr/>
          </p:nvSpPr>
          <p:spPr>
            <a:xfrm>
              <a:off x="5261524" y="5043074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D56A828-8FBF-2586-624F-E26DF1F81279}"/>
                </a:ext>
              </a:extLst>
            </p:cNvPr>
            <p:cNvSpPr/>
            <p:nvPr/>
          </p:nvSpPr>
          <p:spPr>
            <a:xfrm>
              <a:off x="5428091" y="5022570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AB867B8-C355-0DC7-B4F8-36796228D7CC}"/>
                </a:ext>
              </a:extLst>
            </p:cNvPr>
            <p:cNvSpPr/>
            <p:nvPr/>
          </p:nvSpPr>
          <p:spPr>
            <a:xfrm>
              <a:off x="5445884" y="5043824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2AB0995-EA89-C4B2-25C9-483802F90A32}"/>
                </a:ext>
              </a:extLst>
            </p:cNvPr>
            <p:cNvSpPr/>
            <p:nvPr/>
          </p:nvSpPr>
          <p:spPr>
            <a:xfrm>
              <a:off x="5156416" y="5239528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159A59F-72C5-1A86-BF15-4009260EAA66}"/>
                </a:ext>
              </a:extLst>
            </p:cNvPr>
            <p:cNvSpPr/>
            <p:nvPr/>
          </p:nvSpPr>
          <p:spPr>
            <a:xfrm>
              <a:off x="5174643" y="5260892"/>
              <a:ext cx="90226" cy="90226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2B45618E-8FEC-2A37-BA34-2189EC32FE12}"/>
                </a:ext>
              </a:extLst>
            </p:cNvPr>
            <p:cNvSpPr/>
            <p:nvPr/>
          </p:nvSpPr>
          <p:spPr>
            <a:xfrm>
              <a:off x="5340776" y="5239528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84E397E-6C42-27F6-7E5A-3F2E661FBC40}"/>
                </a:ext>
              </a:extLst>
            </p:cNvPr>
            <p:cNvSpPr/>
            <p:nvPr/>
          </p:nvSpPr>
          <p:spPr>
            <a:xfrm>
              <a:off x="5359003" y="5259980"/>
              <a:ext cx="90226" cy="9022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750F31D-71A1-3AB3-600B-775675AB92DE}"/>
                </a:ext>
              </a:extLst>
            </p:cNvPr>
            <p:cNvSpPr/>
            <p:nvPr/>
          </p:nvSpPr>
          <p:spPr>
            <a:xfrm>
              <a:off x="5515405" y="5239528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2AF9657-5E84-6A67-0087-CAA8677000E3}"/>
                </a:ext>
              </a:extLst>
            </p:cNvPr>
            <p:cNvSpPr/>
            <p:nvPr/>
          </p:nvSpPr>
          <p:spPr>
            <a:xfrm>
              <a:off x="5534871" y="5257755"/>
              <a:ext cx="90226" cy="9022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C8C10E2-4877-279C-D343-1EA4A10D44D1}"/>
                </a:ext>
              </a:extLst>
            </p:cNvPr>
            <p:cNvSpPr/>
            <p:nvPr/>
          </p:nvSpPr>
          <p:spPr>
            <a:xfrm>
              <a:off x="5243297" y="5450312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9D26F78-2685-B652-5CCE-8E7913CFB9BC}"/>
                </a:ext>
              </a:extLst>
            </p:cNvPr>
            <p:cNvSpPr/>
            <p:nvPr/>
          </p:nvSpPr>
          <p:spPr>
            <a:xfrm>
              <a:off x="5261524" y="5469630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9594EFE-0859-E599-88CB-C9A19AC24D71}"/>
                </a:ext>
              </a:extLst>
            </p:cNvPr>
            <p:cNvSpPr/>
            <p:nvPr/>
          </p:nvSpPr>
          <p:spPr>
            <a:xfrm>
              <a:off x="5427657" y="5450312"/>
              <a:ext cx="126680" cy="12668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A277148-4FB2-4676-AF55-A1058D9412DA}"/>
                </a:ext>
              </a:extLst>
            </p:cNvPr>
            <p:cNvSpPr/>
            <p:nvPr/>
          </p:nvSpPr>
          <p:spPr>
            <a:xfrm>
              <a:off x="5445884" y="5469630"/>
              <a:ext cx="90226" cy="90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A8B7A7C-3269-F5D1-A7E3-15F6A269E63E}"/>
                </a:ext>
              </a:extLst>
            </p:cNvPr>
            <p:cNvCxnSpPr>
              <a:cxnSpLocks/>
              <a:stCxn id="171" idx="4"/>
              <a:endCxn id="177" idx="0"/>
            </p:cNvCxnSpPr>
            <p:nvPr/>
          </p:nvCxnSpPr>
          <p:spPr>
            <a:xfrm>
              <a:off x="5307071" y="5149250"/>
              <a:ext cx="97046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9789908-ECC1-1998-D084-D8BC3A489F8D}"/>
                </a:ext>
              </a:extLst>
            </p:cNvPr>
            <p:cNvCxnSpPr>
              <a:cxnSpLocks/>
              <a:stCxn id="173" idx="4"/>
              <a:endCxn id="179" idx="0"/>
            </p:cNvCxnSpPr>
            <p:nvPr/>
          </p:nvCxnSpPr>
          <p:spPr>
            <a:xfrm>
              <a:off x="5491431" y="5149250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1B72CBA-598C-1AE5-9FD8-71BF61CD3F10}"/>
                </a:ext>
              </a:extLst>
            </p:cNvPr>
            <p:cNvCxnSpPr>
              <a:cxnSpLocks/>
              <a:stCxn id="173" idx="4"/>
              <a:endCxn id="175" idx="0"/>
            </p:cNvCxnSpPr>
            <p:nvPr/>
          </p:nvCxnSpPr>
          <p:spPr>
            <a:xfrm flipH="1">
              <a:off x="5219756" y="5149250"/>
              <a:ext cx="27167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7A90B82-8B1C-6B47-2B94-31B3EE7B2229}"/>
                </a:ext>
              </a:extLst>
            </p:cNvPr>
            <p:cNvCxnSpPr>
              <a:cxnSpLocks/>
              <a:stCxn id="173" idx="4"/>
              <a:endCxn id="177" idx="0"/>
            </p:cNvCxnSpPr>
            <p:nvPr/>
          </p:nvCxnSpPr>
          <p:spPr>
            <a:xfrm flipH="1">
              <a:off x="5404116" y="5149250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FAAC5A4-C4FB-E658-8100-9C9E03046E34}"/>
                </a:ext>
              </a:extLst>
            </p:cNvPr>
            <p:cNvCxnSpPr>
              <a:cxnSpLocks/>
              <a:stCxn id="175" idx="0"/>
              <a:endCxn id="171" idx="4"/>
            </p:cNvCxnSpPr>
            <p:nvPr/>
          </p:nvCxnSpPr>
          <p:spPr>
            <a:xfrm flipV="1">
              <a:off x="5219756" y="5149250"/>
              <a:ext cx="8731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A61E66E-9F7B-A8A7-CB90-4949C60ACCDB}"/>
                </a:ext>
              </a:extLst>
            </p:cNvPr>
            <p:cNvCxnSpPr>
              <a:cxnSpLocks/>
              <a:stCxn id="171" idx="4"/>
              <a:endCxn id="179" idx="0"/>
            </p:cNvCxnSpPr>
            <p:nvPr/>
          </p:nvCxnSpPr>
          <p:spPr>
            <a:xfrm>
              <a:off x="5307071" y="5149250"/>
              <a:ext cx="271675" cy="90278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CE6C29B-E801-CACB-DECA-48E975CD0284}"/>
                </a:ext>
              </a:extLst>
            </p:cNvPr>
            <p:cNvCxnSpPr>
              <a:cxnSpLocks/>
              <a:stCxn id="175" idx="4"/>
              <a:endCxn id="181" idx="0"/>
            </p:cNvCxnSpPr>
            <p:nvPr/>
          </p:nvCxnSpPr>
          <p:spPr>
            <a:xfrm>
              <a:off x="5219756" y="5366208"/>
              <a:ext cx="8688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E8039FD-0E3B-A59F-BE9D-56B76FDBAD91}"/>
                </a:ext>
              </a:extLst>
            </p:cNvPr>
            <p:cNvCxnSpPr>
              <a:cxnSpLocks/>
              <a:stCxn id="175" idx="4"/>
              <a:endCxn id="183" idx="0"/>
            </p:cNvCxnSpPr>
            <p:nvPr/>
          </p:nvCxnSpPr>
          <p:spPr>
            <a:xfrm>
              <a:off x="5219756" y="5366208"/>
              <a:ext cx="27124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31BF29F-1698-BC2F-B3ED-F9AE255EC9DD}"/>
                </a:ext>
              </a:extLst>
            </p:cNvPr>
            <p:cNvCxnSpPr>
              <a:cxnSpLocks/>
              <a:stCxn id="177" idx="4"/>
              <a:endCxn id="181" idx="0"/>
            </p:cNvCxnSpPr>
            <p:nvPr/>
          </p:nvCxnSpPr>
          <p:spPr>
            <a:xfrm flipH="1">
              <a:off x="5306637" y="5366208"/>
              <a:ext cx="97479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0566D30-17A7-600A-A172-A7AC142D0B37}"/>
                </a:ext>
              </a:extLst>
            </p:cNvPr>
            <p:cNvCxnSpPr>
              <a:cxnSpLocks/>
              <a:stCxn id="177" idx="4"/>
              <a:endCxn id="183" idx="0"/>
            </p:cNvCxnSpPr>
            <p:nvPr/>
          </p:nvCxnSpPr>
          <p:spPr>
            <a:xfrm>
              <a:off x="5404116" y="5366208"/>
              <a:ext cx="86881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D0098C-A69F-8209-9B1E-23257E87F896}"/>
                </a:ext>
              </a:extLst>
            </p:cNvPr>
            <p:cNvCxnSpPr>
              <a:cxnSpLocks/>
              <a:stCxn id="179" idx="4"/>
              <a:endCxn id="183" idx="0"/>
            </p:cNvCxnSpPr>
            <p:nvPr/>
          </p:nvCxnSpPr>
          <p:spPr>
            <a:xfrm flipH="1">
              <a:off x="5490997" y="5366208"/>
              <a:ext cx="87748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BDD7482-2557-9A2C-42C3-D64FDF6BD7F9}"/>
                </a:ext>
              </a:extLst>
            </p:cNvPr>
            <p:cNvCxnSpPr>
              <a:cxnSpLocks/>
              <a:stCxn id="179" idx="4"/>
              <a:endCxn id="181" idx="0"/>
            </p:cNvCxnSpPr>
            <p:nvPr/>
          </p:nvCxnSpPr>
          <p:spPr>
            <a:xfrm flipH="1">
              <a:off x="5306637" y="5366208"/>
              <a:ext cx="272109" cy="8410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4D2220F7-B229-C1EE-A7EF-AC85AE0D998B}"/>
                </a:ext>
              </a:extLst>
            </p:cNvPr>
            <p:cNvCxnSpPr>
              <a:cxnSpLocks/>
              <a:endCxn id="144" idx="1"/>
            </p:cNvCxnSpPr>
            <p:nvPr/>
          </p:nvCxnSpPr>
          <p:spPr>
            <a:xfrm>
              <a:off x="4550031" y="4630949"/>
              <a:ext cx="1819735" cy="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0748630-1AF7-84DC-E855-273C81700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188" y="4632767"/>
              <a:ext cx="0" cy="263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3BF8668E-8D61-37B6-D25B-32AEE188C57E}"/>
                    </a:ext>
                  </a:extLst>
                </p:cNvPr>
                <p:cNvSpPr txBox="1"/>
                <p:nvPr/>
              </p:nvSpPr>
              <p:spPr>
                <a:xfrm>
                  <a:off x="4008372" y="5027976"/>
                  <a:ext cx="597349" cy="204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3BF8668E-8D61-37B6-D25B-32AEE188C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8372" y="5027976"/>
                  <a:ext cx="597349" cy="204472"/>
                </a:xfrm>
                <a:prstGeom prst="rect">
                  <a:avLst/>
                </a:prstGeom>
                <a:blipFill>
                  <a:blip r:embed="rId4"/>
                  <a:stretch>
                    <a:fillRect l="-9184" r="-3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45B32F91-A8B6-3EB9-FABA-39A7C3FFCC86}"/>
                    </a:ext>
                  </a:extLst>
                </p:cNvPr>
                <p:cNvSpPr txBox="1"/>
                <p:nvPr/>
              </p:nvSpPr>
              <p:spPr>
                <a:xfrm>
                  <a:off x="6378761" y="5026243"/>
                  <a:ext cx="597349" cy="204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45B32F91-A8B6-3EB9-FABA-39A7C3FFC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761" y="5026243"/>
                  <a:ext cx="597349" cy="204472"/>
                </a:xfrm>
                <a:prstGeom prst="rect">
                  <a:avLst/>
                </a:prstGeom>
                <a:blipFill>
                  <a:blip r:embed="rId5"/>
                  <a:stretch>
                    <a:fillRect l="-8163" r="-3061" b="-20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88A49E05-BBE3-FA2E-5FD7-BC0EF0347096}"/>
                </a:ext>
              </a:extLst>
            </p:cNvPr>
            <p:cNvSpPr/>
            <p:nvPr/>
          </p:nvSpPr>
          <p:spPr>
            <a:xfrm>
              <a:off x="2715532" y="4547056"/>
              <a:ext cx="554011" cy="211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8E22CF9-32E9-1566-F419-D425CB552872}"/>
                </a:ext>
              </a:extLst>
            </p:cNvPr>
            <p:cNvSpPr txBox="1"/>
            <p:nvPr/>
          </p:nvSpPr>
          <p:spPr>
            <a:xfrm>
              <a:off x="2696754" y="4476438"/>
              <a:ext cx="621022" cy="29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01E06C13-C5E5-E3F5-50AF-0A4E655E3DE9}"/>
                </a:ext>
              </a:extLst>
            </p:cNvPr>
            <p:cNvSpPr/>
            <p:nvPr/>
          </p:nvSpPr>
          <p:spPr>
            <a:xfrm>
              <a:off x="5085457" y="4562255"/>
              <a:ext cx="554011" cy="211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189ED0F-7403-CF2F-F7B2-F0F6E6CDA969}"/>
                </a:ext>
              </a:extLst>
            </p:cNvPr>
            <p:cNvSpPr txBox="1"/>
            <p:nvPr/>
          </p:nvSpPr>
          <p:spPr>
            <a:xfrm>
              <a:off x="5066680" y="4491638"/>
              <a:ext cx="621022" cy="29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33514B74-A6BB-0A42-A4FF-937758ED2E09}"/>
                    </a:ext>
                  </a:extLst>
                </p:cNvPr>
                <p:cNvSpPr txBox="1"/>
                <p:nvPr/>
              </p:nvSpPr>
              <p:spPr>
                <a:xfrm>
                  <a:off x="2737573" y="5709062"/>
                  <a:ext cx="579093" cy="204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33514B74-A6BB-0A42-A4FF-937758ED2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573" y="5709062"/>
                  <a:ext cx="579093" cy="204472"/>
                </a:xfrm>
                <a:prstGeom prst="rect">
                  <a:avLst/>
                </a:prstGeom>
                <a:blipFill>
                  <a:blip r:embed="rId6"/>
                  <a:stretch>
                    <a:fillRect l="-8421" r="-5263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7ABF788C-77E8-16C0-4634-95B20C3DBDBA}"/>
                    </a:ext>
                  </a:extLst>
                </p:cNvPr>
                <p:cNvSpPr txBox="1"/>
                <p:nvPr/>
              </p:nvSpPr>
              <p:spPr>
                <a:xfrm>
                  <a:off x="5147344" y="5724388"/>
                  <a:ext cx="579093" cy="204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7ABF788C-77E8-16C0-4634-95B20C3DB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344" y="5724388"/>
                  <a:ext cx="579093" cy="204472"/>
                </a:xfrm>
                <a:prstGeom prst="rect">
                  <a:avLst/>
                </a:prstGeom>
                <a:blipFill>
                  <a:blip r:embed="rId7"/>
                  <a:stretch>
                    <a:fillRect l="-8421" r="-5263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44A47DA5-409C-4319-B1BA-33C209ED03EA}"/>
                </a:ext>
              </a:extLst>
            </p:cNvPr>
            <p:cNvGrpSpPr/>
            <p:nvPr/>
          </p:nvGrpSpPr>
          <p:grpSpPr>
            <a:xfrm>
              <a:off x="1726414" y="1312570"/>
              <a:ext cx="197101" cy="681166"/>
              <a:chOff x="2303046" y="1358917"/>
              <a:chExt cx="171523" cy="592772"/>
            </a:xfrm>
          </p:grpSpPr>
          <p:pic>
            <p:nvPicPr>
              <p:cNvPr id="544" name="Graphic 543" descr="Crops with solid fill">
                <a:extLst>
                  <a:ext uri="{FF2B5EF4-FFF2-40B4-BE49-F238E27FC236}">
                    <a16:creationId xmlns:a16="http://schemas.microsoft.com/office/drawing/2014/main" id="{D123CD7C-A68F-95B8-2ABF-D4F40DE56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37061935-4047-F8FC-2513-FA1C189DA637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A415D72F-1567-D543-64A0-B0AD0BD18129}"/>
                </a:ext>
              </a:extLst>
            </p:cNvPr>
            <p:cNvGrpSpPr/>
            <p:nvPr/>
          </p:nvGrpSpPr>
          <p:grpSpPr>
            <a:xfrm>
              <a:off x="1901179" y="1447471"/>
              <a:ext cx="197101" cy="681166"/>
              <a:chOff x="2303046" y="1358917"/>
              <a:chExt cx="171523" cy="592772"/>
            </a:xfrm>
          </p:grpSpPr>
          <p:pic>
            <p:nvPicPr>
              <p:cNvPr id="542" name="Graphic 541" descr="Crops with solid fill">
                <a:extLst>
                  <a:ext uri="{FF2B5EF4-FFF2-40B4-BE49-F238E27FC236}">
                    <a16:creationId xmlns:a16="http://schemas.microsoft.com/office/drawing/2014/main" id="{2597AF26-F665-5D61-0025-3084FA4B53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2927F83B-4F15-923D-E2E8-9F89CCE0BF98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7D83182-334A-73ED-22DF-8AE51FDCA96B}"/>
                </a:ext>
              </a:extLst>
            </p:cNvPr>
            <p:cNvGrpSpPr/>
            <p:nvPr/>
          </p:nvGrpSpPr>
          <p:grpSpPr>
            <a:xfrm>
              <a:off x="1564524" y="1447471"/>
              <a:ext cx="197101" cy="681166"/>
              <a:chOff x="2303046" y="1358917"/>
              <a:chExt cx="171523" cy="592772"/>
            </a:xfrm>
          </p:grpSpPr>
          <p:pic>
            <p:nvPicPr>
              <p:cNvPr id="540" name="Graphic 539" descr="Crops with solid fill">
                <a:extLst>
                  <a:ext uri="{FF2B5EF4-FFF2-40B4-BE49-F238E27FC236}">
                    <a16:creationId xmlns:a16="http://schemas.microsoft.com/office/drawing/2014/main" id="{FFB965CA-CD67-F050-AFC9-478AFECF7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98EB1F94-0D2F-EC74-F20B-1309EAEC03C6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F9FAA57-35CC-6074-C4D0-BA9E68EF5E30}"/>
                </a:ext>
              </a:extLst>
            </p:cNvPr>
            <p:cNvGrpSpPr/>
            <p:nvPr/>
          </p:nvGrpSpPr>
          <p:grpSpPr>
            <a:xfrm>
              <a:off x="2909402" y="2041173"/>
              <a:ext cx="197101" cy="681166"/>
              <a:chOff x="2303046" y="1358917"/>
              <a:chExt cx="171523" cy="592772"/>
            </a:xfrm>
          </p:grpSpPr>
          <p:pic>
            <p:nvPicPr>
              <p:cNvPr id="538" name="Graphic 537" descr="Crops with solid fill">
                <a:extLst>
                  <a:ext uri="{FF2B5EF4-FFF2-40B4-BE49-F238E27FC236}">
                    <a16:creationId xmlns:a16="http://schemas.microsoft.com/office/drawing/2014/main" id="{0D11A0B6-8456-D06D-CB2E-3B6B934FBA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F4CCC6C1-FC9F-50EC-54DB-AF9AC0C409BD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53056B59-DFAB-FC66-6C96-018BFD1C2F2C}"/>
                </a:ext>
              </a:extLst>
            </p:cNvPr>
            <p:cNvGrpSpPr/>
            <p:nvPr/>
          </p:nvGrpSpPr>
          <p:grpSpPr>
            <a:xfrm>
              <a:off x="3084167" y="2176074"/>
              <a:ext cx="197101" cy="681166"/>
              <a:chOff x="2303046" y="1358917"/>
              <a:chExt cx="171523" cy="592772"/>
            </a:xfrm>
          </p:grpSpPr>
          <p:pic>
            <p:nvPicPr>
              <p:cNvPr id="536" name="Graphic 535" descr="Crops with solid fill">
                <a:extLst>
                  <a:ext uri="{FF2B5EF4-FFF2-40B4-BE49-F238E27FC236}">
                    <a16:creationId xmlns:a16="http://schemas.microsoft.com/office/drawing/2014/main" id="{50401325-7936-D67A-A3F9-FB2658713E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C9A657BD-AE28-0587-A9FD-E4C493A088B6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8355F02-44EF-0665-018B-2AF561C15BFE}"/>
                </a:ext>
              </a:extLst>
            </p:cNvPr>
            <p:cNvGrpSpPr/>
            <p:nvPr/>
          </p:nvGrpSpPr>
          <p:grpSpPr>
            <a:xfrm>
              <a:off x="2747512" y="2176074"/>
              <a:ext cx="197101" cy="681166"/>
              <a:chOff x="2303046" y="1358917"/>
              <a:chExt cx="171523" cy="592772"/>
            </a:xfrm>
          </p:grpSpPr>
          <p:pic>
            <p:nvPicPr>
              <p:cNvPr id="534" name="Graphic 533" descr="Crops with solid fill">
                <a:extLst>
                  <a:ext uri="{FF2B5EF4-FFF2-40B4-BE49-F238E27FC236}">
                    <a16:creationId xmlns:a16="http://schemas.microsoft.com/office/drawing/2014/main" id="{50FE7528-AC7A-9001-228E-2130F1D092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5B7EEF3C-BA01-A588-C75A-17D83083D331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5FE2176D-907C-5829-6970-DEEB995840F3}"/>
                </a:ext>
              </a:extLst>
            </p:cNvPr>
            <p:cNvCxnSpPr/>
            <p:nvPr/>
          </p:nvCxnSpPr>
          <p:spPr>
            <a:xfrm>
              <a:off x="2150049" y="1786932"/>
              <a:ext cx="1819735" cy="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FA870D1-8678-10A0-BC73-589817244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4205" y="1788749"/>
              <a:ext cx="0" cy="3023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BCBB09B-91A9-82FC-16E5-26EC7BF9BA4A}"/>
                </a:ext>
              </a:extLst>
            </p:cNvPr>
            <p:cNvCxnSpPr>
              <a:cxnSpLocks/>
            </p:cNvCxnSpPr>
            <p:nvPr/>
          </p:nvCxnSpPr>
          <p:spPr>
            <a:xfrm>
              <a:off x="4600726" y="1812090"/>
              <a:ext cx="1819735" cy="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F7BAEB7-2068-058C-0F3B-BC887AE2C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4883" y="1813907"/>
              <a:ext cx="0" cy="3042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BAD8A4B6-DBA2-7804-8626-E86B0812E30C}"/>
                </a:ext>
              </a:extLst>
            </p:cNvPr>
            <p:cNvSpPr/>
            <p:nvPr/>
          </p:nvSpPr>
          <p:spPr>
            <a:xfrm>
              <a:off x="2618483" y="1698627"/>
              <a:ext cx="807925" cy="211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826C5FF-3ADC-0CA3-8336-0D24A12FB296}"/>
                </a:ext>
              </a:extLst>
            </p:cNvPr>
            <p:cNvSpPr txBox="1"/>
            <p:nvPr/>
          </p:nvSpPr>
          <p:spPr>
            <a:xfrm>
              <a:off x="2596167" y="1634027"/>
              <a:ext cx="884218" cy="29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Hybridize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152ED3F-858E-560D-2BE0-68840AE1E6A6}"/>
                </a:ext>
              </a:extLst>
            </p:cNvPr>
            <p:cNvSpPr/>
            <p:nvPr/>
          </p:nvSpPr>
          <p:spPr>
            <a:xfrm>
              <a:off x="5085457" y="1743396"/>
              <a:ext cx="838055" cy="211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BE3970A-59D5-8C21-DC05-EEE01B62DB73}"/>
                </a:ext>
              </a:extLst>
            </p:cNvPr>
            <p:cNvSpPr txBox="1"/>
            <p:nvPr/>
          </p:nvSpPr>
          <p:spPr>
            <a:xfrm>
              <a:off x="5082176" y="1663024"/>
              <a:ext cx="884218" cy="29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Hybridize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5914BA5-ED9A-2DF0-5D0A-C53860768F11}"/>
                </a:ext>
              </a:extLst>
            </p:cNvPr>
            <p:cNvSpPr txBox="1"/>
            <p:nvPr/>
          </p:nvSpPr>
          <p:spPr>
            <a:xfrm>
              <a:off x="1198837" y="5823834"/>
              <a:ext cx="1118509" cy="26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📐mathematics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2317191-7741-A44E-FF2C-526FB1F00824}"/>
                </a:ext>
              </a:extLst>
            </p:cNvPr>
            <p:cNvSpPr txBox="1"/>
            <p:nvPr/>
          </p:nvSpPr>
          <p:spPr>
            <a:xfrm>
              <a:off x="1192093" y="6144712"/>
              <a:ext cx="96295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🔬science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8092553-C948-8932-4B5A-5807E89EC582}"/>
                </a:ext>
              </a:extLst>
            </p:cNvPr>
            <p:cNvSpPr txBox="1"/>
            <p:nvPr/>
          </p:nvSpPr>
          <p:spPr>
            <a:xfrm>
              <a:off x="1099502" y="5473127"/>
              <a:ext cx="128971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💬commonsense</a:t>
              </a:r>
            </a:p>
          </p:txBody>
        </p:sp>
        <p:pic>
          <p:nvPicPr>
            <p:cNvPr id="224" name="Graphic 223" descr="Checkbox Crossed with solid fill">
              <a:extLst>
                <a:ext uri="{FF2B5EF4-FFF2-40B4-BE49-F238E27FC236}">
                  <a16:creationId xmlns:a16="http://schemas.microsoft.com/office/drawing/2014/main" id="{EAAEA0AA-E40C-74DB-D0B0-3A40E327C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0572" y="5817813"/>
              <a:ext cx="274142" cy="274142"/>
            </a:xfrm>
            <a:prstGeom prst="rect">
              <a:avLst/>
            </a:prstGeom>
          </p:spPr>
        </p:pic>
        <p:pic>
          <p:nvPicPr>
            <p:cNvPr id="225" name="Graphic 224" descr="Checkbox Checked with solid fill">
              <a:extLst>
                <a:ext uri="{FF2B5EF4-FFF2-40B4-BE49-F238E27FC236}">
                  <a16:creationId xmlns:a16="http://schemas.microsoft.com/office/drawing/2014/main" id="{7C566CBD-AAE8-E2EE-7C43-FA58BBD87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37184" y="5487162"/>
              <a:ext cx="273831" cy="273831"/>
            </a:xfrm>
            <a:prstGeom prst="rect">
              <a:avLst/>
            </a:prstGeom>
          </p:spPr>
        </p:pic>
        <p:pic>
          <p:nvPicPr>
            <p:cNvPr id="226" name="Graphic 225" descr="Checkbox Crossed with solid fill">
              <a:extLst>
                <a:ext uri="{FF2B5EF4-FFF2-40B4-BE49-F238E27FC236}">
                  <a16:creationId xmlns:a16="http://schemas.microsoft.com/office/drawing/2014/main" id="{084C992A-8987-6805-E929-9FD379870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6128" y="6152162"/>
              <a:ext cx="274142" cy="274142"/>
            </a:xfrm>
            <a:prstGeom prst="rect">
              <a:avLst/>
            </a:prstGeom>
          </p:spPr>
        </p:pic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05E8601B-4234-AC43-D984-6965342B1E91}"/>
                </a:ext>
              </a:extLst>
            </p:cNvPr>
            <p:cNvSpPr/>
            <p:nvPr/>
          </p:nvSpPr>
          <p:spPr>
            <a:xfrm>
              <a:off x="3598198" y="5507445"/>
              <a:ext cx="1340101" cy="260279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16724F7D-AFF8-1600-8B35-6DB38BE72E29}"/>
                </a:ext>
              </a:extLst>
            </p:cNvPr>
            <p:cNvSpPr/>
            <p:nvPr/>
          </p:nvSpPr>
          <p:spPr>
            <a:xfrm>
              <a:off x="3598199" y="6164884"/>
              <a:ext cx="1340101" cy="2602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0D3A60BE-A9BA-E666-C1BD-BB3E6427F190}"/>
                </a:ext>
              </a:extLst>
            </p:cNvPr>
            <p:cNvSpPr/>
            <p:nvPr/>
          </p:nvSpPr>
          <p:spPr>
            <a:xfrm>
              <a:off x="3598198" y="5839816"/>
              <a:ext cx="1346581" cy="26027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38164D5-55C7-6687-004F-F5D8ECEA0BBB}"/>
                </a:ext>
              </a:extLst>
            </p:cNvPr>
            <p:cNvSpPr txBox="1"/>
            <p:nvPr/>
          </p:nvSpPr>
          <p:spPr>
            <a:xfrm>
              <a:off x="3588666" y="5837869"/>
              <a:ext cx="1118509" cy="26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📐mathematics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25C53D3A-05BD-8F8A-49DA-B94F09C50CCD}"/>
                </a:ext>
              </a:extLst>
            </p:cNvPr>
            <p:cNvSpPr txBox="1"/>
            <p:nvPr/>
          </p:nvSpPr>
          <p:spPr>
            <a:xfrm>
              <a:off x="3581922" y="6158747"/>
              <a:ext cx="96295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🔬science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75DE339B-20C7-E699-3882-24340E0A75CF}"/>
                </a:ext>
              </a:extLst>
            </p:cNvPr>
            <p:cNvSpPr txBox="1"/>
            <p:nvPr/>
          </p:nvSpPr>
          <p:spPr>
            <a:xfrm>
              <a:off x="3489332" y="5487162"/>
              <a:ext cx="128971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💬commonsense</a:t>
              </a:r>
            </a:p>
          </p:txBody>
        </p:sp>
        <p:pic>
          <p:nvPicPr>
            <p:cNvPr id="233" name="Graphic 232" descr="Checkbox Checked with solid fill">
              <a:extLst>
                <a:ext uri="{FF2B5EF4-FFF2-40B4-BE49-F238E27FC236}">
                  <a16:creationId xmlns:a16="http://schemas.microsoft.com/office/drawing/2014/main" id="{4A7B7E03-4883-4CF6-F447-0E3D8B64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27014" y="5501197"/>
              <a:ext cx="273831" cy="273831"/>
            </a:xfrm>
            <a:prstGeom prst="rect">
              <a:avLst/>
            </a:prstGeom>
          </p:spPr>
        </p:pic>
        <p:pic>
          <p:nvPicPr>
            <p:cNvPr id="234" name="Graphic 233" descr="Checkbox Crossed with solid fill">
              <a:extLst>
                <a:ext uri="{FF2B5EF4-FFF2-40B4-BE49-F238E27FC236}">
                  <a16:creationId xmlns:a16="http://schemas.microsoft.com/office/drawing/2014/main" id="{3B0D32D0-0F28-CBBD-D83C-886B7C4DA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27337" y="6147498"/>
              <a:ext cx="274142" cy="274142"/>
            </a:xfrm>
            <a:prstGeom prst="rect">
              <a:avLst/>
            </a:prstGeom>
          </p:spPr>
        </p:pic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id="{0472A348-8B8B-F29C-1087-47FD04F7A599}"/>
                </a:ext>
              </a:extLst>
            </p:cNvPr>
            <p:cNvSpPr/>
            <p:nvPr/>
          </p:nvSpPr>
          <p:spPr>
            <a:xfrm>
              <a:off x="5997109" y="5530433"/>
              <a:ext cx="1340101" cy="260279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Rectangle: Rounded Corners 235">
              <a:extLst>
                <a:ext uri="{FF2B5EF4-FFF2-40B4-BE49-F238E27FC236}">
                  <a16:creationId xmlns:a16="http://schemas.microsoft.com/office/drawing/2014/main" id="{34209A33-32BB-AEE7-46DD-D423274F3FD4}"/>
                </a:ext>
              </a:extLst>
            </p:cNvPr>
            <p:cNvSpPr/>
            <p:nvPr/>
          </p:nvSpPr>
          <p:spPr>
            <a:xfrm>
              <a:off x="5997110" y="6187872"/>
              <a:ext cx="1340101" cy="2602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7FE523AF-7918-E916-6E11-0DA1D663A877}"/>
                </a:ext>
              </a:extLst>
            </p:cNvPr>
            <p:cNvSpPr/>
            <p:nvPr/>
          </p:nvSpPr>
          <p:spPr>
            <a:xfrm>
              <a:off x="5997109" y="5862804"/>
              <a:ext cx="1346581" cy="26027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7913080-DF8D-88D5-3019-B368B834BC48}"/>
                </a:ext>
              </a:extLst>
            </p:cNvPr>
            <p:cNvSpPr txBox="1"/>
            <p:nvPr/>
          </p:nvSpPr>
          <p:spPr>
            <a:xfrm>
              <a:off x="5987578" y="5860856"/>
              <a:ext cx="1118509" cy="26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📐mathematics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5F9B570-7A15-DC8D-CC83-3C434D97E40B}"/>
                </a:ext>
              </a:extLst>
            </p:cNvPr>
            <p:cNvSpPr txBox="1"/>
            <p:nvPr/>
          </p:nvSpPr>
          <p:spPr>
            <a:xfrm>
              <a:off x="5980833" y="6181735"/>
              <a:ext cx="96295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🔬science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42453280-A188-6E51-523C-4332F7AB512C}"/>
                </a:ext>
              </a:extLst>
            </p:cNvPr>
            <p:cNvSpPr txBox="1"/>
            <p:nvPr/>
          </p:nvSpPr>
          <p:spPr>
            <a:xfrm>
              <a:off x="5874170" y="5504833"/>
              <a:ext cx="128971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💬commonsense</a:t>
              </a:r>
            </a:p>
          </p:txBody>
        </p:sp>
        <p:pic>
          <p:nvPicPr>
            <p:cNvPr id="241" name="Graphic 240" descr="Checkbox Checked with solid fill">
              <a:extLst>
                <a:ext uri="{FF2B5EF4-FFF2-40B4-BE49-F238E27FC236}">
                  <a16:creationId xmlns:a16="http://schemas.microsoft.com/office/drawing/2014/main" id="{F9A07AF9-5021-21CE-94CF-750020175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025925" y="5524184"/>
              <a:ext cx="273831" cy="273831"/>
            </a:xfrm>
            <a:prstGeom prst="rect">
              <a:avLst/>
            </a:prstGeom>
          </p:spPr>
        </p:pic>
        <p:pic>
          <p:nvPicPr>
            <p:cNvPr id="242" name="Graphic 241" descr="Checkbox Checked with solid fill">
              <a:extLst>
                <a:ext uri="{FF2B5EF4-FFF2-40B4-BE49-F238E27FC236}">
                  <a16:creationId xmlns:a16="http://schemas.microsoft.com/office/drawing/2014/main" id="{1B9F1CDF-97E8-3EAA-1A87-B1741518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031188" y="5860856"/>
              <a:ext cx="273831" cy="273831"/>
            </a:xfrm>
            <a:prstGeom prst="rect">
              <a:avLst/>
            </a:prstGeom>
          </p:spPr>
        </p:pic>
        <p:pic>
          <p:nvPicPr>
            <p:cNvPr id="243" name="Graphic 242">
              <a:extLst>
                <a:ext uri="{FF2B5EF4-FFF2-40B4-BE49-F238E27FC236}">
                  <a16:creationId xmlns:a16="http://schemas.microsoft.com/office/drawing/2014/main" id="{31EFDEC3-76C8-DE6D-E393-2AED90586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025925" y="6170796"/>
              <a:ext cx="273831" cy="273831"/>
            </a:xfrm>
            <a:prstGeom prst="rect">
              <a:avLst/>
            </a:prstGeom>
          </p:spPr>
        </p:pic>
        <p:pic>
          <p:nvPicPr>
            <p:cNvPr id="244" name="Graphic 243" descr="Checkbox Checked with solid fill">
              <a:extLst>
                <a:ext uri="{FF2B5EF4-FFF2-40B4-BE49-F238E27FC236}">
                  <a16:creationId xmlns:a16="http://schemas.microsoft.com/office/drawing/2014/main" id="{22859BD6-438D-F2F4-A797-EEF76B426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36118" y="5834288"/>
              <a:ext cx="273831" cy="273831"/>
            </a:xfrm>
            <a:prstGeom prst="rect">
              <a:avLst/>
            </a:prstGeom>
          </p:spPr>
        </p:pic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EB7364ED-2680-AD14-6C45-1A6DD9CF276C}"/>
                </a:ext>
              </a:extLst>
            </p:cNvPr>
            <p:cNvGrpSpPr/>
            <p:nvPr/>
          </p:nvGrpSpPr>
          <p:grpSpPr>
            <a:xfrm>
              <a:off x="4179963" y="1302114"/>
              <a:ext cx="197101" cy="681166"/>
              <a:chOff x="2303046" y="1358917"/>
              <a:chExt cx="171523" cy="592772"/>
            </a:xfrm>
            <a:solidFill>
              <a:srgbClr val="923B10"/>
            </a:solidFill>
          </p:grpSpPr>
          <p:pic>
            <p:nvPicPr>
              <p:cNvPr id="532" name="Graphic 531" descr="Crops with solid fill">
                <a:extLst>
                  <a:ext uri="{FF2B5EF4-FFF2-40B4-BE49-F238E27FC236}">
                    <a16:creationId xmlns:a16="http://schemas.microsoft.com/office/drawing/2014/main" id="{782335AD-A743-9D4B-5ABD-1925CB237A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4946E664-81E4-A473-BFCE-B29717A2D132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F4F56B9-AA7B-5ED6-28C0-4F30FB7A43D2}"/>
                </a:ext>
              </a:extLst>
            </p:cNvPr>
            <p:cNvGrpSpPr/>
            <p:nvPr/>
          </p:nvGrpSpPr>
          <p:grpSpPr>
            <a:xfrm>
              <a:off x="4354728" y="1437016"/>
              <a:ext cx="197101" cy="681166"/>
              <a:chOff x="2303046" y="1358917"/>
              <a:chExt cx="171523" cy="592772"/>
            </a:xfrm>
            <a:solidFill>
              <a:srgbClr val="923B10"/>
            </a:solidFill>
          </p:grpSpPr>
          <p:pic>
            <p:nvPicPr>
              <p:cNvPr id="530" name="Graphic 529" descr="Crops with solid fill">
                <a:extLst>
                  <a:ext uri="{FF2B5EF4-FFF2-40B4-BE49-F238E27FC236}">
                    <a16:creationId xmlns:a16="http://schemas.microsoft.com/office/drawing/2014/main" id="{CBD07535-61FE-EDBC-A353-28E9D80260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883D020A-08EF-3783-B8F0-FDBAEE463D7A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96214099-F466-03BF-7697-348A21FC296B}"/>
                </a:ext>
              </a:extLst>
            </p:cNvPr>
            <p:cNvGrpSpPr/>
            <p:nvPr/>
          </p:nvGrpSpPr>
          <p:grpSpPr>
            <a:xfrm>
              <a:off x="4018073" y="1437016"/>
              <a:ext cx="197101" cy="681166"/>
              <a:chOff x="2303046" y="1358917"/>
              <a:chExt cx="171523" cy="592772"/>
            </a:xfrm>
            <a:solidFill>
              <a:srgbClr val="923B10"/>
            </a:solidFill>
          </p:grpSpPr>
          <p:pic>
            <p:nvPicPr>
              <p:cNvPr id="528" name="Graphic 527" descr="Crops with solid fill">
                <a:extLst>
                  <a:ext uri="{FF2B5EF4-FFF2-40B4-BE49-F238E27FC236}">
                    <a16:creationId xmlns:a16="http://schemas.microsoft.com/office/drawing/2014/main" id="{A2047457-5926-D8C9-C9BA-46E285D1B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8ED79EF9-872B-936A-F938-7A63F7764DE0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AE11E30-FAC0-E3B8-9277-22A821F7AB43}"/>
                </a:ext>
              </a:extLst>
            </p:cNvPr>
            <p:cNvGrpSpPr/>
            <p:nvPr/>
          </p:nvGrpSpPr>
          <p:grpSpPr>
            <a:xfrm>
              <a:off x="5365645" y="2077023"/>
              <a:ext cx="197101" cy="681166"/>
              <a:chOff x="2303046" y="1358917"/>
              <a:chExt cx="171523" cy="592772"/>
            </a:xfrm>
            <a:solidFill>
              <a:schemeClr val="accent2">
                <a:lumMod val="50000"/>
              </a:schemeClr>
            </a:solidFill>
          </p:grpSpPr>
          <p:pic>
            <p:nvPicPr>
              <p:cNvPr id="526" name="Graphic 525" descr="Crops with solid fill">
                <a:extLst>
                  <a:ext uri="{FF2B5EF4-FFF2-40B4-BE49-F238E27FC236}">
                    <a16:creationId xmlns:a16="http://schemas.microsoft.com/office/drawing/2014/main" id="{C224E24E-287C-3694-0179-A533C1C42E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4A7B3A91-824E-99EB-75BB-EC46397C657A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grpFill/>
              <a:ln w="63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6741C792-145B-7A90-60F5-E7D7B70C8566}"/>
                </a:ext>
              </a:extLst>
            </p:cNvPr>
            <p:cNvGrpSpPr/>
            <p:nvPr/>
          </p:nvGrpSpPr>
          <p:grpSpPr>
            <a:xfrm>
              <a:off x="5540411" y="2211924"/>
              <a:ext cx="197101" cy="681166"/>
              <a:chOff x="2303046" y="1358917"/>
              <a:chExt cx="171523" cy="592772"/>
            </a:xfrm>
            <a:solidFill>
              <a:schemeClr val="accent2">
                <a:lumMod val="50000"/>
              </a:schemeClr>
            </a:solidFill>
          </p:grpSpPr>
          <p:pic>
            <p:nvPicPr>
              <p:cNvPr id="524" name="Graphic 523" descr="Crops with solid fill">
                <a:extLst>
                  <a:ext uri="{FF2B5EF4-FFF2-40B4-BE49-F238E27FC236}">
                    <a16:creationId xmlns:a16="http://schemas.microsoft.com/office/drawing/2014/main" id="{0AA85E96-D3DE-1CB5-2519-BBCB1F5595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E1EE6127-D70F-B8C2-2851-B9FACA748D79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grpFill/>
              <a:ln w="63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C8CE9DF8-FBB5-0889-F571-9183DDF7A19F}"/>
                </a:ext>
              </a:extLst>
            </p:cNvPr>
            <p:cNvGrpSpPr/>
            <p:nvPr/>
          </p:nvGrpSpPr>
          <p:grpSpPr>
            <a:xfrm>
              <a:off x="5203755" y="2211924"/>
              <a:ext cx="197101" cy="681166"/>
              <a:chOff x="2303046" y="1358917"/>
              <a:chExt cx="171523" cy="592772"/>
            </a:xfrm>
            <a:solidFill>
              <a:schemeClr val="accent2">
                <a:lumMod val="50000"/>
              </a:schemeClr>
            </a:solidFill>
          </p:grpSpPr>
          <p:pic>
            <p:nvPicPr>
              <p:cNvPr id="522" name="Graphic 521" descr="Crops with solid fill">
                <a:extLst>
                  <a:ext uri="{FF2B5EF4-FFF2-40B4-BE49-F238E27FC236}">
                    <a16:creationId xmlns:a16="http://schemas.microsoft.com/office/drawing/2014/main" id="{DD8889CB-F77F-A335-02A1-28CDB8E33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553A1B85-70D7-69E3-876A-9251CDB9E389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grpFill/>
              <a:ln w="63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D23410A6-E26A-3FFB-BE46-6D91BE4C1093}"/>
                    </a:ext>
                  </a:extLst>
                </p:cNvPr>
                <p:cNvSpPr txBox="1"/>
                <p:nvPr/>
              </p:nvSpPr>
              <p:spPr>
                <a:xfrm>
                  <a:off x="1522217" y="2186803"/>
                  <a:ext cx="910386" cy="2210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𝑤h𝑒𝑎𝑡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𝑜𝑟𝑖𝑔𝑖𝑛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D23410A6-E26A-3FFB-BE46-6D91BE4C1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2217" y="2186803"/>
                  <a:ext cx="910386" cy="221086"/>
                </a:xfrm>
                <a:prstGeom prst="rect">
                  <a:avLst/>
                </a:prstGeom>
                <a:blipFill>
                  <a:blip r:embed="rId20"/>
                  <a:stretch>
                    <a:fillRect l="-4698" r="-4027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AABD9B6C-60AF-79B7-2307-1BEC9DB29D5A}"/>
                    </a:ext>
                  </a:extLst>
                </p:cNvPr>
                <p:cNvSpPr txBox="1"/>
                <p:nvPr/>
              </p:nvSpPr>
              <p:spPr>
                <a:xfrm>
                  <a:off x="3969784" y="2165016"/>
                  <a:ext cx="590290" cy="204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𝑤h𝑒𝑎𝑡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AABD9B6C-60AF-79B7-2307-1BEC9DB29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784" y="2165016"/>
                  <a:ext cx="590290" cy="204472"/>
                </a:xfrm>
                <a:prstGeom prst="rect">
                  <a:avLst/>
                </a:prstGeom>
                <a:blipFill>
                  <a:blip r:embed="rId21"/>
                  <a:stretch>
                    <a:fillRect l="-8247" r="-3093" b="-20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5743010-6F7C-D324-1869-08A03091A5AC}"/>
                </a:ext>
              </a:extLst>
            </p:cNvPr>
            <p:cNvGrpSpPr/>
            <p:nvPr/>
          </p:nvGrpSpPr>
          <p:grpSpPr>
            <a:xfrm>
              <a:off x="6634853" y="1321895"/>
              <a:ext cx="197101" cy="681166"/>
              <a:chOff x="2303046" y="1358917"/>
              <a:chExt cx="171523" cy="592772"/>
            </a:xfrm>
            <a:solidFill>
              <a:srgbClr val="65290B"/>
            </a:solidFill>
          </p:grpSpPr>
          <p:pic>
            <p:nvPicPr>
              <p:cNvPr id="520" name="Graphic 519" descr="Crops with solid fill">
                <a:extLst>
                  <a:ext uri="{FF2B5EF4-FFF2-40B4-BE49-F238E27FC236}">
                    <a16:creationId xmlns:a16="http://schemas.microsoft.com/office/drawing/2014/main" id="{C6D5A65E-95D4-4419-735B-82C0E833C4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FC5B107C-D3B2-933C-8557-7820EB0D28A3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44E5A2B2-DC3B-2E85-D600-77E0C4F2139B}"/>
                </a:ext>
              </a:extLst>
            </p:cNvPr>
            <p:cNvGrpSpPr/>
            <p:nvPr/>
          </p:nvGrpSpPr>
          <p:grpSpPr>
            <a:xfrm>
              <a:off x="6809618" y="1456796"/>
              <a:ext cx="197101" cy="681166"/>
              <a:chOff x="2303046" y="1358917"/>
              <a:chExt cx="171523" cy="592772"/>
            </a:xfrm>
            <a:solidFill>
              <a:srgbClr val="65290B"/>
            </a:solidFill>
          </p:grpSpPr>
          <p:pic>
            <p:nvPicPr>
              <p:cNvPr id="518" name="Graphic 517" descr="Crops with solid fill">
                <a:extLst>
                  <a:ext uri="{FF2B5EF4-FFF2-40B4-BE49-F238E27FC236}">
                    <a16:creationId xmlns:a16="http://schemas.microsoft.com/office/drawing/2014/main" id="{AC3E7709-D446-30B1-699F-67C41CEE16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51D08359-8D75-0D76-17F3-022E09D3E368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1CDD1A36-FE43-3761-772C-06CEFB92A126}"/>
                </a:ext>
              </a:extLst>
            </p:cNvPr>
            <p:cNvGrpSpPr/>
            <p:nvPr/>
          </p:nvGrpSpPr>
          <p:grpSpPr>
            <a:xfrm>
              <a:off x="6472963" y="1456796"/>
              <a:ext cx="197101" cy="681166"/>
              <a:chOff x="2303046" y="1358917"/>
              <a:chExt cx="171523" cy="592772"/>
            </a:xfrm>
            <a:solidFill>
              <a:srgbClr val="65290B"/>
            </a:solidFill>
          </p:grpSpPr>
          <p:pic>
            <p:nvPicPr>
              <p:cNvPr id="516" name="Graphic 515" descr="Crops with solid fill">
                <a:extLst>
                  <a:ext uri="{FF2B5EF4-FFF2-40B4-BE49-F238E27FC236}">
                    <a16:creationId xmlns:a16="http://schemas.microsoft.com/office/drawing/2014/main" id="{F08F34E3-13E3-6884-AA82-B02A6672A0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8735" r="47319" b="38271"/>
              <a:stretch/>
            </p:blipFill>
            <p:spPr>
              <a:xfrm>
                <a:off x="2303046" y="1358917"/>
                <a:ext cx="171523" cy="465137"/>
              </a:xfrm>
              <a:prstGeom prst="rect">
                <a:avLst/>
              </a:prstGeom>
            </p:spPr>
          </p:pic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7C9FC4AE-5CA3-FB3C-5CBD-0AA2AF023509}"/>
                  </a:ext>
                </a:extLst>
              </p:cNvPr>
              <p:cNvSpPr/>
              <p:nvPr/>
            </p:nvSpPr>
            <p:spPr>
              <a:xfrm>
                <a:off x="2368245" y="1824054"/>
                <a:ext cx="18000" cy="127635"/>
              </a:xfrm>
              <a:prstGeom prst="rect">
                <a:avLst/>
              </a:prstGeom>
              <a:grpFill/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0C164639-D405-2AB8-CB23-3DBFAF812073}"/>
                    </a:ext>
                  </a:extLst>
                </p:cNvPr>
                <p:cNvSpPr txBox="1"/>
                <p:nvPr/>
              </p:nvSpPr>
              <p:spPr>
                <a:xfrm>
                  <a:off x="6424673" y="2184796"/>
                  <a:ext cx="590290" cy="204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𝑤h𝑒𝑎𝑡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0C164639-D405-2AB8-CB23-3DBFAF8120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673" y="2184796"/>
                  <a:ext cx="590290" cy="204472"/>
                </a:xfrm>
                <a:prstGeom prst="rect">
                  <a:avLst/>
                </a:prstGeom>
                <a:blipFill>
                  <a:blip r:embed="rId24"/>
                  <a:stretch>
                    <a:fillRect l="-9278" r="-3093" b="-20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8E5B0799-2A43-5426-4317-09E15BD7C191}"/>
                    </a:ext>
                  </a:extLst>
                </p:cNvPr>
                <p:cNvSpPr txBox="1"/>
                <p:nvPr/>
              </p:nvSpPr>
              <p:spPr>
                <a:xfrm>
                  <a:off x="2509314" y="2898973"/>
                  <a:ext cx="1132505" cy="204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𝑤h𝑒𝑎𝑡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𝑎𝑛𝑡𝑖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𝑐𝑜𝑙𝑑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8E5B0799-2A43-5426-4317-09E15BD7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314" y="2898973"/>
                  <a:ext cx="1132505" cy="204472"/>
                </a:xfrm>
                <a:prstGeom prst="rect">
                  <a:avLst/>
                </a:prstGeom>
                <a:blipFill>
                  <a:blip r:embed="rId25"/>
                  <a:stretch>
                    <a:fillRect l="-4324" r="-2703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FF5F7C7B-7387-0EBE-FEF4-F9A7A5213B2F}"/>
                    </a:ext>
                  </a:extLst>
                </p:cNvPr>
                <p:cNvSpPr txBox="1"/>
                <p:nvPr/>
              </p:nvSpPr>
              <p:spPr>
                <a:xfrm>
                  <a:off x="4968190" y="2925299"/>
                  <a:ext cx="1133418" cy="220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𝑤h𝑒𝑎𝑡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𝑎𝑛𝑡𝑖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𝑝𝑒𝑠𝑡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FF5F7C7B-7387-0EBE-FEF4-F9A7A5213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190" y="2925299"/>
                  <a:ext cx="1133418" cy="220233"/>
                </a:xfrm>
                <a:prstGeom prst="rect">
                  <a:avLst/>
                </a:prstGeom>
                <a:blipFill>
                  <a:blip r:embed="rId26"/>
                  <a:stretch>
                    <a:fillRect l="-3763" r="-3226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9" name="Left Brace 258">
              <a:extLst>
                <a:ext uri="{FF2B5EF4-FFF2-40B4-BE49-F238E27FC236}">
                  <a16:creationId xmlns:a16="http://schemas.microsoft.com/office/drawing/2014/main" id="{50EE2DF1-F5B5-08F9-DE5C-6EF7B3BEA8AD}"/>
                </a:ext>
              </a:extLst>
            </p:cNvPr>
            <p:cNvSpPr/>
            <p:nvPr/>
          </p:nvSpPr>
          <p:spPr>
            <a:xfrm rot="5400000">
              <a:off x="6598400" y="4671676"/>
              <a:ext cx="167011" cy="1310608"/>
            </a:xfrm>
            <a:prstGeom prst="leftBrace">
              <a:avLst>
                <a:gd name="adj1" fmla="val 73615"/>
                <a:gd name="adj2" fmla="val 50000"/>
              </a:avLst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 w="3175"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Left Brace 259">
              <a:extLst>
                <a:ext uri="{FF2B5EF4-FFF2-40B4-BE49-F238E27FC236}">
                  <a16:creationId xmlns:a16="http://schemas.microsoft.com/office/drawing/2014/main" id="{1CE8F9B1-14B0-14D7-9D37-C73D57975A8D}"/>
                </a:ext>
              </a:extLst>
            </p:cNvPr>
            <p:cNvSpPr/>
            <p:nvPr/>
          </p:nvSpPr>
          <p:spPr>
            <a:xfrm rot="5400000">
              <a:off x="4190301" y="4677725"/>
              <a:ext cx="167011" cy="1310608"/>
            </a:xfrm>
            <a:prstGeom prst="leftBrace">
              <a:avLst>
                <a:gd name="adj1" fmla="val 73615"/>
                <a:gd name="adj2" fmla="val 50000"/>
              </a:avLst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 w="3175"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1" name="Left Brace 260">
              <a:extLst>
                <a:ext uri="{FF2B5EF4-FFF2-40B4-BE49-F238E27FC236}">
                  <a16:creationId xmlns:a16="http://schemas.microsoft.com/office/drawing/2014/main" id="{745D9343-7224-90B2-C157-F9552A31C30C}"/>
                </a:ext>
              </a:extLst>
            </p:cNvPr>
            <p:cNvSpPr/>
            <p:nvPr/>
          </p:nvSpPr>
          <p:spPr>
            <a:xfrm rot="5400000">
              <a:off x="1797527" y="4695706"/>
              <a:ext cx="167011" cy="1310608"/>
            </a:xfrm>
            <a:prstGeom prst="leftBrace">
              <a:avLst>
                <a:gd name="adj1" fmla="val 73615"/>
                <a:gd name="adj2" fmla="val 50000"/>
              </a:avLst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 w="3175"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407E3723-1299-6371-677C-510AF2E96920}"/>
                </a:ext>
              </a:extLst>
            </p:cNvPr>
            <p:cNvSpPr/>
            <p:nvPr/>
          </p:nvSpPr>
          <p:spPr>
            <a:xfrm>
              <a:off x="1150043" y="2634023"/>
              <a:ext cx="1340101" cy="2602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Rectangle: Rounded Corners 262">
              <a:extLst>
                <a:ext uri="{FF2B5EF4-FFF2-40B4-BE49-F238E27FC236}">
                  <a16:creationId xmlns:a16="http://schemas.microsoft.com/office/drawing/2014/main" id="{1B068EF6-FC8C-4DA9-91FB-DE652345BB06}"/>
                </a:ext>
              </a:extLst>
            </p:cNvPr>
            <p:cNvSpPr/>
            <p:nvPr/>
          </p:nvSpPr>
          <p:spPr>
            <a:xfrm>
              <a:off x="1150044" y="3291462"/>
              <a:ext cx="1340101" cy="26027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Rectangle: Rounded Corners 263">
              <a:extLst>
                <a:ext uri="{FF2B5EF4-FFF2-40B4-BE49-F238E27FC236}">
                  <a16:creationId xmlns:a16="http://schemas.microsoft.com/office/drawing/2014/main" id="{BE3F1008-6EC0-9CDF-D66A-DCE4478E5DEC}"/>
                </a:ext>
              </a:extLst>
            </p:cNvPr>
            <p:cNvSpPr/>
            <p:nvPr/>
          </p:nvSpPr>
          <p:spPr>
            <a:xfrm>
              <a:off x="1150043" y="2966394"/>
              <a:ext cx="1346581" cy="26027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B6A6266-E6E0-59C8-1CF5-05B3AA184CD4}"/>
                </a:ext>
              </a:extLst>
            </p:cNvPr>
            <p:cNvSpPr txBox="1"/>
            <p:nvPr/>
          </p:nvSpPr>
          <p:spPr>
            <a:xfrm>
              <a:off x="1140512" y="2964446"/>
              <a:ext cx="925296" cy="26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❄️anti-cold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847C31C-AD79-7FD4-DC14-2267BB7A8300}"/>
                </a:ext>
              </a:extLst>
            </p:cNvPr>
            <p:cNvSpPr txBox="1"/>
            <p:nvPr/>
          </p:nvSpPr>
          <p:spPr>
            <a:xfrm>
              <a:off x="1133768" y="3285325"/>
              <a:ext cx="96295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🦗anti-pest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D640502-6BC2-8754-D6B3-3933CC8E0D97}"/>
                </a:ext>
              </a:extLst>
            </p:cNvPr>
            <p:cNvSpPr txBox="1"/>
            <p:nvPr/>
          </p:nvSpPr>
          <p:spPr>
            <a:xfrm>
              <a:off x="971068" y="2633689"/>
              <a:ext cx="128971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⭐high-yield</a:t>
              </a:r>
            </a:p>
          </p:txBody>
        </p:sp>
        <p:pic>
          <p:nvPicPr>
            <p:cNvPr id="268" name="Graphic 267" descr="Checkbox Crossed with solid fill">
              <a:extLst>
                <a:ext uri="{FF2B5EF4-FFF2-40B4-BE49-F238E27FC236}">
                  <a16:creationId xmlns:a16="http://schemas.microsoft.com/office/drawing/2014/main" id="{7A3E8DAC-3396-159A-5E6B-D211BF731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82247" y="2958425"/>
              <a:ext cx="274142" cy="274142"/>
            </a:xfrm>
            <a:prstGeom prst="rect">
              <a:avLst/>
            </a:prstGeom>
          </p:spPr>
        </p:pic>
        <p:pic>
          <p:nvPicPr>
            <p:cNvPr id="269" name="Graphic 268" descr="Checkbox Checked with solid fill">
              <a:extLst>
                <a:ext uri="{FF2B5EF4-FFF2-40B4-BE49-F238E27FC236}">
                  <a16:creationId xmlns:a16="http://schemas.microsoft.com/office/drawing/2014/main" id="{C196F218-0179-AC6A-84B4-3398179B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178859" y="2627774"/>
              <a:ext cx="273831" cy="273831"/>
            </a:xfrm>
            <a:prstGeom prst="rect">
              <a:avLst/>
            </a:prstGeom>
          </p:spPr>
        </p:pic>
        <p:pic>
          <p:nvPicPr>
            <p:cNvPr id="270" name="Graphic 269" descr="Checkbox Crossed with solid fill">
              <a:extLst>
                <a:ext uri="{FF2B5EF4-FFF2-40B4-BE49-F238E27FC236}">
                  <a16:creationId xmlns:a16="http://schemas.microsoft.com/office/drawing/2014/main" id="{31FFB3C8-E070-B85D-F624-80F4C0DE1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87803" y="3292774"/>
              <a:ext cx="274142" cy="274142"/>
            </a:xfrm>
            <a:prstGeom prst="rect">
              <a:avLst/>
            </a:prstGeom>
          </p:spPr>
        </p:pic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1598CC72-3ED2-0AAB-5100-D811CF3F244B}"/>
                </a:ext>
              </a:extLst>
            </p:cNvPr>
            <p:cNvSpPr/>
            <p:nvPr/>
          </p:nvSpPr>
          <p:spPr>
            <a:xfrm>
              <a:off x="3631915" y="2680724"/>
              <a:ext cx="1340101" cy="2602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DEBA94A2-14BA-9073-46EB-EBF39A435591}"/>
                </a:ext>
              </a:extLst>
            </p:cNvPr>
            <p:cNvSpPr/>
            <p:nvPr/>
          </p:nvSpPr>
          <p:spPr>
            <a:xfrm>
              <a:off x="3631916" y="3338163"/>
              <a:ext cx="1340101" cy="26027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Rectangle: Rounded Corners 272">
              <a:extLst>
                <a:ext uri="{FF2B5EF4-FFF2-40B4-BE49-F238E27FC236}">
                  <a16:creationId xmlns:a16="http://schemas.microsoft.com/office/drawing/2014/main" id="{2A5A4E10-8184-4DA2-F1DC-7F424F5505E2}"/>
                </a:ext>
              </a:extLst>
            </p:cNvPr>
            <p:cNvSpPr/>
            <p:nvPr/>
          </p:nvSpPr>
          <p:spPr>
            <a:xfrm>
              <a:off x="3631915" y="3013095"/>
              <a:ext cx="1346581" cy="26027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863E231-D06B-F2C9-9E90-50E649DBF820}"/>
                </a:ext>
              </a:extLst>
            </p:cNvPr>
            <p:cNvSpPr txBox="1"/>
            <p:nvPr/>
          </p:nvSpPr>
          <p:spPr>
            <a:xfrm>
              <a:off x="3622383" y="3011147"/>
              <a:ext cx="925296" cy="26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❄️anti-cold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C87A7FF0-3EAA-893D-EAB2-CED25EE14184}"/>
                </a:ext>
              </a:extLst>
            </p:cNvPr>
            <p:cNvSpPr txBox="1"/>
            <p:nvPr/>
          </p:nvSpPr>
          <p:spPr>
            <a:xfrm>
              <a:off x="3615639" y="3332026"/>
              <a:ext cx="96295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🦗anti-pest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EDBDB3C-DA2C-14C7-48A6-0D1401385EAA}"/>
                </a:ext>
              </a:extLst>
            </p:cNvPr>
            <p:cNvSpPr txBox="1"/>
            <p:nvPr/>
          </p:nvSpPr>
          <p:spPr>
            <a:xfrm>
              <a:off x="3452939" y="2680390"/>
              <a:ext cx="128971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⭐high-yield</a:t>
              </a:r>
            </a:p>
          </p:txBody>
        </p:sp>
        <p:pic>
          <p:nvPicPr>
            <p:cNvPr id="277" name="Graphic 276">
              <a:extLst>
                <a:ext uri="{FF2B5EF4-FFF2-40B4-BE49-F238E27FC236}">
                  <a16:creationId xmlns:a16="http://schemas.microsoft.com/office/drawing/2014/main" id="{68CA1AB2-3793-E85A-AE30-6A7B21514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4664118" y="3005126"/>
              <a:ext cx="274142" cy="274142"/>
            </a:xfrm>
            <a:prstGeom prst="rect">
              <a:avLst/>
            </a:prstGeom>
          </p:spPr>
        </p:pic>
        <p:pic>
          <p:nvPicPr>
            <p:cNvPr id="278" name="Graphic 277" descr="Checkbox Checked with solid fill">
              <a:extLst>
                <a:ext uri="{FF2B5EF4-FFF2-40B4-BE49-F238E27FC236}">
                  <a16:creationId xmlns:a16="http://schemas.microsoft.com/office/drawing/2014/main" id="{3F25D397-B441-1856-98C5-8AE1F5DD4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60730" y="2674475"/>
              <a:ext cx="273831" cy="273831"/>
            </a:xfrm>
            <a:prstGeom prst="rect">
              <a:avLst/>
            </a:prstGeom>
          </p:spPr>
        </p:pic>
        <p:pic>
          <p:nvPicPr>
            <p:cNvPr id="279" name="Graphic 278" descr="Checkbox Crossed with solid fill">
              <a:extLst>
                <a:ext uri="{FF2B5EF4-FFF2-40B4-BE49-F238E27FC236}">
                  <a16:creationId xmlns:a16="http://schemas.microsoft.com/office/drawing/2014/main" id="{C398D4B9-E50B-8106-B419-28014E79A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69674" y="3339475"/>
              <a:ext cx="274142" cy="274142"/>
            </a:xfrm>
            <a:prstGeom prst="rect">
              <a:avLst/>
            </a:prstGeom>
          </p:spPr>
        </p:pic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AD73344D-12CD-196A-B8BC-94AA70FCC403}"/>
                </a:ext>
              </a:extLst>
            </p:cNvPr>
            <p:cNvSpPr/>
            <p:nvPr/>
          </p:nvSpPr>
          <p:spPr>
            <a:xfrm>
              <a:off x="6080575" y="2676299"/>
              <a:ext cx="1340101" cy="2602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Rectangle: Rounded Corners 280">
              <a:extLst>
                <a:ext uri="{FF2B5EF4-FFF2-40B4-BE49-F238E27FC236}">
                  <a16:creationId xmlns:a16="http://schemas.microsoft.com/office/drawing/2014/main" id="{989A9BD4-EE4C-03B3-5D62-AF49FA9B454F}"/>
                </a:ext>
              </a:extLst>
            </p:cNvPr>
            <p:cNvSpPr/>
            <p:nvPr/>
          </p:nvSpPr>
          <p:spPr>
            <a:xfrm>
              <a:off x="6080576" y="3333738"/>
              <a:ext cx="1340101" cy="26027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F46044C7-852E-41AE-D552-E3F1BFF452DB}"/>
                </a:ext>
              </a:extLst>
            </p:cNvPr>
            <p:cNvSpPr/>
            <p:nvPr/>
          </p:nvSpPr>
          <p:spPr>
            <a:xfrm>
              <a:off x="6080575" y="3008670"/>
              <a:ext cx="1346581" cy="26027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FCF8A2F-918F-4A10-1132-AD34C3E90332}"/>
                </a:ext>
              </a:extLst>
            </p:cNvPr>
            <p:cNvSpPr txBox="1"/>
            <p:nvPr/>
          </p:nvSpPr>
          <p:spPr>
            <a:xfrm>
              <a:off x="6071044" y="3006723"/>
              <a:ext cx="925296" cy="26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❄️anti-cold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D55C9AE-1B21-0CD0-55C7-37ADAC6A9511}"/>
                </a:ext>
              </a:extLst>
            </p:cNvPr>
            <p:cNvSpPr txBox="1"/>
            <p:nvPr/>
          </p:nvSpPr>
          <p:spPr>
            <a:xfrm>
              <a:off x="6064300" y="3327601"/>
              <a:ext cx="96295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🦗anti-pest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2670997-36DA-5ECB-09C3-B0A77A69EFC9}"/>
                </a:ext>
              </a:extLst>
            </p:cNvPr>
            <p:cNvSpPr txBox="1"/>
            <p:nvPr/>
          </p:nvSpPr>
          <p:spPr>
            <a:xfrm>
              <a:off x="5901600" y="2675965"/>
              <a:ext cx="1289719" cy="262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⭐high-yield</a:t>
              </a:r>
            </a:p>
          </p:txBody>
        </p:sp>
        <p:pic>
          <p:nvPicPr>
            <p:cNvPr id="286" name="Graphic 285">
              <a:extLst>
                <a:ext uri="{FF2B5EF4-FFF2-40B4-BE49-F238E27FC236}">
                  <a16:creationId xmlns:a16="http://schemas.microsoft.com/office/drawing/2014/main" id="{46C1B1B5-2DC9-E47A-07C3-32412CEBE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112779" y="3000702"/>
              <a:ext cx="274142" cy="274142"/>
            </a:xfrm>
            <a:prstGeom prst="rect">
              <a:avLst/>
            </a:prstGeom>
          </p:spPr>
        </p:pic>
        <p:pic>
          <p:nvPicPr>
            <p:cNvPr id="287" name="Graphic 286" descr="Checkbox Checked with solid fill">
              <a:extLst>
                <a:ext uri="{FF2B5EF4-FFF2-40B4-BE49-F238E27FC236}">
                  <a16:creationId xmlns:a16="http://schemas.microsoft.com/office/drawing/2014/main" id="{FE546A2E-FEA7-7C0F-2BCF-DE9C37A97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109391" y="2670051"/>
              <a:ext cx="273831" cy="273831"/>
            </a:xfrm>
            <a:prstGeom prst="rect">
              <a:avLst/>
            </a:prstGeom>
          </p:spPr>
        </p:pic>
        <p:pic>
          <p:nvPicPr>
            <p:cNvPr id="288" name="Graphic 287">
              <a:extLst>
                <a:ext uri="{FF2B5EF4-FFF2-40B4-BE49-F238E27FC236}">
                  <a16:creationId xmlns:a16="http://schemas.microsoft.com/office/drawing/2014/main" id="{F385DED1-8DCD-47D0-C1C5-80781FB7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118335" y="3335051"/>
              <a:ext cx="274142" cy="274142"/>
            </a:xfrm>
            <a:prstGeom prst="rect">
              <a:avLst/>
            </a:prstGeom>
          </p:spPr>
        </p:pic>
        <p:sp>
          <p:nvSpPr>
            <p:cNvPr id="289" name="Left Brace 288">
              <a:extLst>
                <a:ext uri="{FF2B5EF4-FFF2-40B4-BE49-F238E27FC236}">
                  <a16:creationId xmlns:a16="http://schemas.microsoft.com/office/drawing/2014/main" id="{7B01FAF7-26A1-ADE9-4A2F-F273EA0A68F4}"/>
                </a:ext>
              </a:extLst>
            </p:cNvPr>
            <p:cNvSpPr/>
            <p:nvPr/>
          </p:nvSpPr>
          <p:spPr>
            <a:xfrm rot="5400000">
              <a:off x="4222416" y="1874604"/>
              <a:ext cx="167011" cy="1310608"/>
            </a:xfrm>
            <a:prstGeom prst="leftBrace">
              <a:avLst>
                <a:gd name="adj1" fmla="val 73615"/>
                <a:gd name="adj2" fmla="val 50000"/>
              </a:avLst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 w="3175"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Left Brace 289">
              <a:extLst>
                <a:ext uri="{FF2B5EF4-FFF2-40B4-BE49-F238E27FC236}">
                  <a16:creationId xmlns:a16="http://schemas.microsoft.com/office/drawing/2014/main" id="{13AFA708-C66E-149F-8809-997F01E34AFD}"/>
                </a:ext>
              </a:extLst>
            </p:cNvPr>
            <p:cNvSpPr/>
            <p:nvPr/>
          </p:nvSpPr>
          <p:spPr>
            <a:xfrm rot="5400000">
              <a:off x="6661260" y="1846686"/>
              <a:ext cx="167011" cy="1310608"/>
            </a:xfrm>
            <a:prstGeom prst="leftBrace">
              <a:avLst>
                <a:gd name="adj1" fmla="val 73615"/>
                <a:gd name="adj2" fmla="val 50000"/>
              </a:avLst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 w="3175"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" name="Left Brace 290">
              <a:extLst>
                <a:ext uri="{FF2B5EF4-FFF2-40B4-BE49-F238E27FC236}">
                  <a16:creationId xmlns:a16="http://schemas.microsoft.com/office/drawing/2014/main" id="{5619C0C4-9F8C-5067-ECA9-6942BF855F39}"/>
                </a:ext>
              </a:extLst>
            </p:cNvPr>
            <p:cNvSpPr/>
            <p:nvPr/>
          </p:nvSpPr>
          <p:spPr>
            <a:xfrm rot="5400000">
              <a:off x="1712310" y="1847374"/>
              <a:ext cx="167011" cy="1310608"/>
            </a:xfrm>
            <a:prstGeom prst="leftBrace">
              <a:avLst>
                <a:gd name="adj1" fmla="val 73615"/>
                <a:gd name="adj2" fmla="val 50000"/>
              </a:avLst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 w="3175"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2" name="Graphic 291" descr="Bar graph with upward trend with solid fill">
              <a:extLst>
                <a:ext uri="{FF2B5EF4-FFF2-40B4-BE49-F238E27FC236}">
                  <a16:creationId xmlns:a16="http://schemas.microsoft.com/office/drawing/2014/main" id="{01A169EE-8AE1-C67F-3127-BC33BDE25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366529" y="1904714"/>
              <a:ext cx="372048" cy="372048"/>
            </a:xfrm>
            <a:prstGeom prst="rect">
              <a:avLst/>
            </a:prstGeom>
          </p:spPr>
        </p:pic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AA4FF19-2822-5D55-A2F4-6D120157E875}"/>
                </a:ext>
              </a:extLst>
            </p:cNvPr>
            <p:cNvSpPr/>
            <p:nvPr/>
          </p:nvSpPr>
          <p:spPr>
            <a:xfrm>
              <a:off x="3428209" y="4801299"/>
              <a:ext cx="267409" cy="271285"/>
            </a:xfrm>
            <a:custGeom>
              <a:avLst/>
              <a:gdLst>
                <a:gd name="connsiteX0" fmla="*/ 24501 w 281758"/>
                <a:gd name="connsiteY0" fmla="*/ 0 h 285842"/>
                <a:gd name="connsiteX1" fmla="*/ 0 w 281758"/>
                <a:gd name="connsiteY1" fmla="*/ 0 h 285842"/>
                <a:gd name="connsiteX2" fmla="*/ 0 w 281758"/>
                <a:gd name="connsiteY2" fmla="*/ 285842 h 285842"/>
                <a:gd name="connsiteX3" fmla="*/ 281759 w 281758"/>
                <a:gd name="connsiteY3" fmla="*/ 285842 h 285842"/>
                <a:gd name="connsiteX4" fmla="*/ 281759 w 281758"/>
                <a:gd name="connsiteY4" fmla="*/ 261341 h 285842"/>
                <a:gd name="connsiteX5" fmla="*/ 24501 w 281758"/>
                <a:gd name="connsiteY5" fmla="*/ 261341 h 285842"/>
                <a:gd name="connsiteX6" fmla="*/ 24501 w 281758"/>
                <a:gd name="connsiteY6" fmla="*/ 0 h 28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58" h="285842">
                  <a:moveTo>
                    <a:pt x="24501" y="0"/>
                  </a:moveTo>
                  <a:lnTo>
                    <a:pt x="0" y="0"/>
                  </a:lnTo>
                  <a:lnTo>
                    <a:pt x="0" y="285842"/>
                  </a:lnTo>
                  <a:lnTo>
                    <a:pt x="281759" y="285842"/>
                  </a:lnTo>
                  <a:lnTo>
                    <a:pt x="281759" y="261341"/>
                  </a:lnTo>
                  <a:lnTo>
                    <a:pt x="24501" y="261341"/>
                  </a:lnTo>
                  <a:lnTo>
                    <a:pt x="24501" y="0"/>
                  </a:lnTo>
                  <a:close/>
                </a:path>
              </a:pathLst>
            </a:custGeom>
            <a:solidFill>
              <a:schemeClr val="accent6"/>
            </a:solidFill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DD2AD30D-610F-14BD-CFF8-6A60A348CA0A}"/>
                </a:ext>
              </a:extLst>
            </p:cNvPr>
            <p:cNvSpPr/>
            <p:nvPr/>
          </p:nvSpPr>
          <p:spPr>
            <a:xfrm rot="10800000">
              <a:off x="3637486" y="4801299"/>
              <a:ext cx="58132" cy="224778"/>
            </a:xfrm>
            <a:custGeom>
              <a:avLst/>
              <a:gdLst>
                <a:gd name="connsiteX0" fmla="*/ 0 w 61251"/>
                <a:gd name="connsiteY0" fmla="*/ 0 h 236840"/>
                <a:gd name="connsiteX1" fmla="*/ 61252 w 61251"/>
                <a:gd name="connsiteY1" fmla="*/ 0 h 236840"/>
                <a:gd name="connsiteX2" fmla="*/ 61252 w 61251"/>
                <a:gd name="connsiteY2" fmla="*/ 236841 h 236840"/>
                <a:gd name="connsiteX3" fmla="*/ 0 w 61251"/>
                <a:gd name="connsiteY3" fmla="*/ 236841 h 23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51" h="236840">
                  <a:moveTo>
                    <a:pt x="0" y="0"/>
                  </a:moveTo>
                  <a:lnTo>
                    <a:pt x="61252" y="0"/>
                  </a:lnTo>
                  <a:lnTo>
                    <a:pt x="61252" y="236841"/>
                  </a:lnTo>
                  <a:lnTo>
                    <a:pt x="0" y="236841"/>
                  </a:lnTo>
                  <a:close/>
                </a:path>
              </a:pathLst>
            </a:custGeom>
            <a:solidFill>
              <a:schemeClr val="accent6"/>
            </a:solidFill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0F5969E-3955-9608-1204-45FF60F24D5D}"/>
                </a:ext>
              </a:extLst>
            </p:cNvPr>
            <p:cNvSpPr/>
            <p:nvPr/>
          </p:nvSpPr>
          <p:spPr>
            <a:xfrm rot="10800000">
              <a:off x="3556100" y="4878810"/>
              <a:ext cx="58132" cy="147269"/>
            </a:xfrm>
            <a:custGeom>
              <a:avLst/>
              <a:gdLst>
                <a:gd name="connsiteX0" fmla="*/ 0 w 61251"/>
                <a:gd name="connsiteY0" fmla="*/ 0 h 155171"/>
                <a:gd name="connsiteX1" fmla="*/ 61252 w 61251"/>
                <a:gd name="connsiteY1" fmla="*/ 0 h 155171"/>
                <a:gd name="connsiteX2" fmla="*/ 61252 w 61251"/>
                <a:gd name="connsiteY2" fmla="*/ 155171 h 155171"/>
                <a:gd name="connsiteX3" fmla="*/ 0 w 61251"/>
                <a:gd name="connsiteY3" fmla="*/ 155171 h 15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51" h="155171">
                  <a:moveTo>
                    <a:pt x="0" y="0"/>
                  </a:moveTo>
                  <a:lnTo>
                    <a:pt x="61252" y="0"/>
                  </a:lnTo>
                  <a:lnTo>
                    <a:pt x="61252" y="155171"/>
                  </a:lnTo>
                  <a:lnTo>
                    <a:pt x="0" y="155171"/>
                  </a:lnTo>
                  <a:close/>
                </a:path>
              </a:pathLst>
            </a:custGeom>
            <a:solidFill>
              <a:schemeClr val="accent6"/>
            </a:solidFill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F690B99-F554-ED87-DB87-8764F1B56FBE}"/>
                </a:ext>
              </a:extLst>
            </p:cNvPr>
            <p:cNvSpPr/>
            <p:nvPr/>
          </p:nvSpPr>
          <p:spPr>
            <a:xfrm rot="10800000">
              <a:off x="3474714" y="4948569"/>
              <a:ext cx="58132" cy="77510"/>
            </a:xfrm>
            <a:custGeom>
              <a:avLst/>
              <a:gdLst>
                <a:gd name="connsiteX0" fmla="*/ 0 w 61251"/>
                <a:gd name="connsiteY0" fmla="*/ 0 h 81669"/>
                <a:gd name="connsiteX1" fmla="*/ 61252 w 61251"/>
                <a:gd name="connsiteY1" fmla="*/ 0 h 81669"/>
                <a:gd name="connsiteX2" fmla="*/ 61252 w 61251"/>
                <a:gd name="connsiteY2" fmla="*/ 81669 h 81669"/>
                <a:gd name="connsiteX3" fmla="*/ 0 w 61251"/>
                <a:gd name="connsiteY3" fmla="*/ 81669 h 8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51" h="81669">
                  <a:moveTo>
                    <a:pt x="0" y="0"/>
                  </a:moveTo>
                  <a:lnTo>
                    <a:pt x="61252" y="0"/>
                  </a:lnTo>
                  <a:lnTo>
                    <a:pt x="61252" y="81669"/>
                  </a:lnTo>
                  <a:lnTo>
                    <a:pt x="0" y="81669"/>
                  </a:lnTo>
                  <a:close/>
                </a:path>
              </a:pathLst>
            </a:custGeom>
            <a:solidFill>
              <a:schemeClr val="accent6"/>
            </a:solidFill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D47A195-9D2A-9199-7798-235EB0A3CFFB}"/>
                </a:ext>
              </a:extLst>
            </p:cNvPr>
            <p:cNvSpPr/>
            <p:nvPr/>
          </p:nvSpPr>
          <p:spPr>
            <a:xfrm>
              <a:off x="3473125" y="4801299"/>
              <a:ext cx="125604" cy="125604"/>
            </a:xfrm>
            <a:custGeom>
              <a:avLst/>
              <a:gdLst>
                <a:gd name="connsiteX0" fmla="*/ 132345 w 132344"/>
                <a:gd name="connsiteY0" fmla="*/ 56107 h 132344"/>
                <a:gd name="connsiteX1" fmla="*/ 132345 w 132344"/>
                <a:gd name="connsiteY1" fmla="*/ 0 h 132344"/>
                <a:gd name="connsiteX2" fmla="*/ 76238 w 132344"/>
                <a:gd name="connsiteY2" fmla="*/ 0 h 132344"/>
                <a:gd name="connsiteX3" fmla="*/ 98534 w 132344"/>
                <a:gd name="connsiteY3" fmla="*/ 22296 h 132344"/>
                <a:gd name="connsiteX4" fmla="*/ 0 w 132344"/>
                <a:gd name="connsiteY4" fmla="*/ 120830 h 132344"/>
                <a:gd name="connsiteX5" fmla="*/ 11515 w 132344"/>
                <a:gd name="connsiteY5" fmla="*/ 132345 h 132344"/>
                <a:gd name="connsiteX6" fmla="*/ 110049 w 132344"/>
                <a:gd name="connsiteY6" fmla="*/ 33852 h 132344"/>
                <a:gd name="connsiteX7" fmla="*/ 132345 w 132344"/>
                <a:gd name="connsiteY7" fmla="*/ 56107 h 13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344" h="132344">
                  <a:moveTo>
                    <a:pt x="132345" y="56107"/>
                  </a:moveTo>
                  <a:lnTo>
                    <a:pt x="132345" y="0"/>
                  </a:lnTo>
                  <a:lnTo>
                    <a:pt x="76238" y="0"/>
                  </a:lnTo>
                  <a:lnTo>
                    <a:pt x="98534" y="22296"/>
                  </a:lnTo>
                  <a:lnTo>
                    <a:pt x="0" y="120830"/>
                  </a:lnTo>
                  <a:lnTo>
                    <a:pt x="11515" y="132345"/>
                  </a:lnTo>
                  <a:lnTo>
                    <a:pt x="110049" y="33852"/>
                  </a:lnTo>
                  <a:lnTo>
                    <a:pt x="132345" y="56107"/>
                  </a:lnTo>
                  <a:close/>
                </a:path>
              </a:pathLst>
            </a:custGeom>
            <a:solidFill>
              <a:schemeClr val="accent6"/>
            </a:solidFill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8" name="Graphic 297" descr="Bar graph with upward trend with solid fill">
              <a:extLst>
                <a:ext uri="{FF2B5EF4-FFF2-40B4-BE49-F238E27FC236}">
                  <a16:creationId xmlns:a16="http://schemas.microsoft.com/office/drawing/2014/main" id="{8D01CF99-BDED-5DAD-CD63-7C2507B3C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835006" y="1925696"/>
              <a:ext cx="372048" cy="372048"/>
            </a:xfrm>
            <a:prstGeom prst="rect">
              <a:avLst/>
            </a:prstGeom>
          </p:spPr>
        </p:pic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0F62600F-CB2C-3B76-66C6-E2306F9F397A}"/>
                </a:ext>
              </a:extLst>
            </p:cNvPr>
            <p:cNvSpPr/>
            <p:nvPr/>
          </p:nvSpPr>
          <p:spPr>
            <a:xfrm>
              <a:off x="5816926" y="4814927"/>
              <a:ext cx="267409" cy="271285"/>
            </a:xfrm>
            <a:custGeom>
              <a:avLst/>
              <a:gdLst>
                <a:gd name="connsiteX0" fmla="*/ 24501 w 281758"/>
                <a:gd name="connsiteY0" fmla="*/ 0 h 285842"/>
                <a:gd name="connsiteX1" fmla="*/ 0 w 281758"/>
                <a:gd name="connsiteY1" fmla="*/ 0 h 285842"/>
                <a:gd name="connsiteX2" fmla="*/ 0 w 281758"/>
                <a:gd name="connsiteY2" fmla="*/ 285842 h 285842"/>
                <a:gd name="connsiteX3" fmla="*/ 281759 w 281758"/>
                <a:gd name="connsiteY3" fmla="*/ 285842 h 285842"/>
                <a:gd name="connsiteX4" fmla="*/ 281759 w 281758"/>
                <a:gd name="connsiteY4" fmla="*/ 261341 h 285842"/>
                <a:gd name="connsiteX5" fmla="*/ 24501 w 281758"/>
                <a:gd name="connsiteY5" fmla="*/ 261341 h 285842"/>
                <a:gd name="connsiteX6" fmla="*/ 24501 w 281758"/>
                <a:gd name="connsiteY6" fmla="*/ 0 h 28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58" h="285842">
                  <a:moveTo>
                    <a:pt x="24501" y="0"/>
                  </a:moveTo>
                  <a:lnTo>
                    <a:pt x="0" y="0"/>
                  </a:lnTo>
                  <a:lnTo>
                    <a:pt x="0" y="285842"/>
                  </a:lnTo>
                  <a:lnTo>
                    <a:pt x="281759" y="285842"/>
                  </a:lnTo>
                  <a:lnTo>
                    <a:pt x="281759" y="261341"/>
                  </a:lnTo>
                  <a:lnTo>
                    <a:pt x="24501" y="261341"/>
                  </a:lnTo>
                  <a:lnTo>
                    <a:pt x="24501" y="0"/>
                  </a:lnTo>
                  <a:close/>
                </a:path>
              </a:pathLst>
            </a:custGeom>
            <a:solidFill>
              <a:srgbClr val="FFC000"/>
            </a:solidFill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9F86FD7-5304-FF57-F203-21B7D99703AE}"/>
                </a:ext>
              </a:extLst>
            </p:cNvPr>
            <p:cNvSpPr/>
            <p:nvPr/>
          </p:nvSpPr>
          <p:spPr>
            <a:xfrm rot="10800000">
              <a:off x="6026201" y="4890607"/>
              <a:ext cx="58132" cy="149097"/>
            </a:xfrm>
            <a:custGeom>
              <a:avLst/>
              <a:gdLst>
                <a:gd name="connsiteX0" fmla="*/ 0 w 61251"/>
                <a:gd name="connsiteY0" fmla="*/ 0 h 236840"/>
                <a:gd name="connsiteX1" fmla="*/ 61252 w 61251"/>
                <a:gd name="connsiteY1" fmla="*/ 0 h 236840"/>
                <a:gd name="connsiteX2" fmla="*/ 61252 w 61251"/>
                <a:gd name="connsiteY2" fmla="*/ 236841 h 236840"/>
                <a:gd name="connsiteX3" fmla="*/ 0 w 61251"/>
                <a:gd name="connsiteY3" fmla="*/ 236841 h 23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51" h="236840">
                  <a:moveTo>
                    <a:pt x="0" y="0"/>
                  </a:moveTo>
                  <a:lnTo>
                    <a:pt x="61252" y="0"/>
                  </a:lnTo>
                  <a:lnTo>
                    <a:pt x="61252" y="236841"/>
                  </a:lnTo>
                  <a:lnTo>
                    <a:pt x="0" y="236841"/>
                  </a:lnTo>
                  <a:close/>
                </a:path>
              </a:pathLst>
            </a:custGeom>
            <a:solidFill>
              <a:srgbClr val="FFC000"/>
            </a:solidFill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F73B37D8-FDC0-9951-72A8-7F70254089D4}"/>
                </a:ext>
              </a:extLst>
            </p:cNvPr>
            <p:cNvSpPr/>
            <p:nvPr/>
          </p:nvSpPr>
          <p:spPr>
            <a:xfrm rot="10800000">
              <a:off x="5944817" y="4892438"/>
              <a:ext cx="58132" cy="147269"/>
            </a:xfrm>
            <a:custGeom>
              <a:avLst/>
              <a:gdLst>
                <a:gd name="connsiteX0" fmla="*/ 0 w 61251"/>
                <a:gd name="connsiteY0" fmla="*/ 0 h 155171"/>
                <a:gd name="connsiteX1" fmla="*/ 61252 w 61251"/>
                <a:gd name="connsiteY1" fmla="*/ 0 h 155171"/>
                <a:gd name="connsiteX2" fmla="*/ 61252 w 61251"/>
                <a:gd name="connsiteY2" fmla="*/ 155171 h 155171"/>
                <a:gd name="connsiteX3" fmla="*/ 0 w 61251"/>
                <a:gd name="connsiteY3" fmla="*/ 155171 h 15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51" h="155171">
                  <a:moveTo>
                    <a:pt x="0" y="0"/>
                  </a:moveTo>
                  <a:lnTo>
                    <a:pt x="61252" y="0"/>
                  </a:lnTo>
                  <a:lnTo>
                    <a:pt x="61252" y="155171"/>
                  </a:lnTo>
                  <a:lnTo>
                    <a:pt x="0" y="155171"/>
                  </a:lnTo>
                  <a:close/>
                </a:path>
              </a:pathLst>
            </a:custGeom>
            <a:solidFill>
              <a:srgbClr val="FFC000"/>
            </a:solidFill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2901149-AB77-2909-2665-71174A5470EE}"/>
                </a:ext>
              </a:extLst>
            </p:cNvPr>
            <p:cNvSpPr/>
            <p:nvPr/>
          </p:nvSpPr>
          <p:spPr>
            <a:xfrm rot="10800000">
              <a:off x="5863430" y="4890611"/>
              <a:ext cx="58132" cy="149096"/>
            </a:xfrm>
            <a:custGeom>
              <a:avLst/>
              <a:gdLst>
                <a:gd name="connsiteX0" fmla="*/ 0 w 61251"/>
                <a:gd name="connsiteY0" fmla="*/ 0 h 81669"/>
                <a:gd name="connsiteX1" fmla="*/ 61252 w 61251"/>
                <a:gd name="connsiteY1" fmla="*/ 0 h 81669"/>
                <a:gd name="connsiteX2" fmla="*/ 61252 w 61251"/>
                <a:gd name="connsiteY2" fmla="*/ 81669 h 81669"/>
                <a:gd name="connsiteX3" fmla="*/ 0 w 61251"/>
                <a:gd name="connsiteY3" fmla="*/ 81669 h 8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51" h="81669">
                  <a:moveTo>
                    <a:pt x="0" y="0"/>
                  </a:moveTo>
                  <a:lnTo>
                    <a:pt x="61252" y="0"/>
                  </a:lnTo>
                  <a:lnTo>
                    <a:pt x="61252" y="81669"/>
                  </a:lnTo>
                  <a:lnTo>
                    <a:pt x="0" y="81669"/>
                  </a:lnTo>
                  <a:close/>
                </a:path>
              </a:pathLst>
            </a:custGeom>
            <a:solidFill>
              <a:srgbClr val="FFC000"/>
            </a:solidFill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E5A2EBA7-BABC-E00E-8A1E-04817588A4AD}"/>
                </a:ext>
              </a:extLst>
            </p:cNvPr>
            <p:cNvSpPr/>
            <p:nvPr/>
          </p:nvSpPr>
          <p:spPr>
            <a:xfrm>
              <a:off x="971068" y="1231393"/>
              <a:ext cx="6582401" cy="2572188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1" name="Rectangle: Rounded Corners 310">
              <a:extLst>
                <a:ext uri="{FF2B5EF4-FFF2-40B4-BE49-F238E27FC236}">
                  <a16:creationId xmlns:a16="http://schemas.microsoft.com/office/drawing/2014/main" id="{9C166C95-E349-0C5D-AA52-8C44A2F2F74B}"/>
                </a:ext>
              </a:extLst>
            </p:cNvPr>
            <p:cNvSpPr/>
            <p:nvPr/>
          </p:nvSpPr>
          <p:spPr>
            <a:xfrm>
              <a:off x="987312" y="4058320"/>
              <a:ext cx="6582401" cy="2595699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B7F5257A-466F-3E23-FA70-2CD677176AB0}"/>
                </a:ext>
              </a:extLst>
            </p:cNvPr>
            <p:cNvSpPr txBox="1"/>
            <p:nvPr/>
          </p:nvSpPr>
          <p:spPr>
            <a:xfrm>
              <a:off x="2235074" y="3847928"/>
              <a:ext cx="434536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Model Evolution through Merging</a:t>
              </a:r>
            </a:p>
          </p:txBody>
        </p: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F83C6854-6020-6580-9EC7-EBBFAA686CAE}"/>
                </a:ext>
              </a:extLst>
            </p:cNvPr>
            <p:cNvSpPr txBox="1"/>
            <p:nvPr/>
          </p:nvSpPr>
          <p:spPr>
            <a:xfrm>
              <a:off x="2158988" y="1025525"/>
              <a:ext cx="437099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Wheat Evolution through Breeding</a:t>
              </a: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49B6D6EB-D959-B6C3-9356-2B4E909B4725}"/>
                </a:ext>
              </a:extLst>
            </p:cNvPr>
            <p:cNvSpPr/>
            <p:nvPr/>
          </p:nvSpPr>
          <p:spPr>
            <a:xfrm rot="2714271">
              <a:off x="5906708" y="4778319"/>
              <a:ext cx="125604" cy="125604"/>
            </a:xfrm>
            <a:custGeom>
              <a:avLst/>
              <a:gdLst>
                <a:gd name="connsiteX0" fmla="*/ 132345 w 132344"/>
                <a:gd name="connsiteY0" fmla="*/ 56107 h 132344"/>
                <a:gd name="connsiteX1" fmla="*/ 132345 w 132344"/>
                <a:gd name="connsiteY1" fmla="*/ 0 h 132344"/>
                <a:gd name="connsiteX2" fmla="*/ 76238 w 132344"/>
                <a:gd name="connsiteY2" fmla="*/ 0 h 132344"/>
                <a:gd name="connsiteX3" fmla="*/ 98534 w 132344"/>
                <a:gd name="connsiteY3" fmla="*/ 22296 h 132344"/>
                <a:gd name="connsiteX4" fmla="*/ 0 w 132344"/>
                <a:gd name="connsiteY4" fmla="*/ 120830 h 132344"/>
                <a:gd name="connsiteX5" fmla="*/ 11515 w 132344"/>
                <a:gd name="connsiteY5" fmla="*/ 132345 h 132344"/>
                <a:gd name="connsiteX6" fmla="*/ 110049 w 132344"/>
                <a:gd name="connsiteY6" fmla="*/ 33852 h 132344"/>
                <a:gd name="connsiteX7" fmla="*/ 132345 w 132344"/>
                <a:gd name="connsiteY7" fmla="*/ 56107 h 13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344" h="132344">
                  <a:moveTo>
                    <a:pt x="132345" y="56107"/>
                  </a:moveTo>
                  <a:lnTo>
                    <a:pt x="132345" y="0"/>
                  </a:lnTo>
                  <a:lnTo>
                    <a:pt x="76238" y="0"/>
                  </a:lnTo>
                  <a:lnTo>
                    <a:pt x="98534" y="22296"/>
                  </a:lnTo>
                  <a:lnTo>
                    <a:pt x="0" y="120830"/>
                  </a:lnTo>
                  <a:lnTo>
                    <a:pt x="11515" y="132345"/>
                  </a:lnTo>
                  <a:lnTo>
                    <a:pt x="110049" y="33852"/>
                  </a:lnTo>
                  <a:lnTo>
                    <a:pt x="132345" y="56107"/>
                  </a:lnTo>
                  <a:close/>
                </a:path>
              </a:pathLst>
            </a:custGeom>
            <a:solidFill>
              <a:srgbClr val="FFC000"/>
            </a:solidFill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16C3A520-0B22-9844-48B2-07883DA1173A}"/>
                </a:ext>
              </a:extLst>
            </p:cNvPr>
            <p:cNvGrpSpPr/>
            <p:nvPr/>
          </p:nvGrpSpPr>
          <p:grpSpPr>
            <a:xfrm>
              <a:off x="2605899" y="3163214"/>
              <a:ext cx="983059" cy="544416"/>
              <a:chOff x="4823986" y="2674019"/>
              <a:chExt cx="1035810" cy="573629"/>
            </a:xfrm>
          </p:grpSpPr>
          <p:sp>
            <p:nvSpPr>
              <p:cNvPr id="509" name="Rectangle: Rounded Corners 508">
                <a:extLst>
                  <a:ext uri="{FF2B5EF4-FFF2-40B4-BE49-F238E27FC236}">
                    <a16:creationId xmlns:a16="http://schemas.microsoft.com/office/drawing/2014/main" id="{918439D1-758A-2828-0E90-A046DC516997}"/>
                  </a:ext>
                </a:extLst>
              </p:cNvPr>
              <p:cNvSpPr/>
              <p:nvPr/>
            </p:nvSpPr>
            <p:spPr>
              <a:xfrm>
                <a:off x="4823986" y="2674019"/>
                <a:ext cx="996836" cy="573629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10" name="Graphic 509" descr="DNA with solid fill">
                <a:extLst>
                  <a:ext uri="{FF2B5EF4-FFF2-40B4-BE49-F238E27FC236}">
                    <a16:creationId xmlns:a16="http://schemas.microsoft.com/office/drawing/2014/main" id="{0DCEC138-96C8-1E09-669F-B6BECB93B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828078" y="2799340"/>
                <a:ext cx="317438" cy="317438"/>
              </a:xfrm>
              <a:prstGeom prst="rect">
                <a:avLst/>
              </a:prstGeom>
            </p:spPr>
          </p:pic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77520D91-CB0C-20E3-0105-B2E264AF6178}"/>
                  </a:ext>
                </a:extLst>
              </p:cNvPr>
              <p:cNvSpPr txBox="1"/>
              <p:nvPr/>
            </p:nvSpPr>
            <p:spPr>
              <a:xfrm>
                <a:off x="5086827" y="2689032"/>
                <a:ext cx="772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</a:t>
                </a:r>
              </a:p>
              <a:p>
                <a:pPr algn="ctr"/>
                <a:r>
                  <a:rPr lang="en-GB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Kinship</a:t>
                </a:r>
                <a:endParaRPr 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AE2FEBC0-DDB2-047F-80D3-3145C33C0768}"/>
                </a:ext>
              </a:extLst>
            </p:cNvPr>
            <p:cNvGrpSpPr/>
            <p:nvPr/>
          </p:nvGrpSpPr>
          <p:grpSpPr>
            <a:xfrm>
              <a:off x="2584578" y="5995920"/>
              <a:ext cx="1045146" cy="544416"/>
              <a:chOff x="151345" y="3594741"/>
              <a:chExt cx="1101229" cy="573629"/>
            </a:xfrm>
          </p:grpSpPr>
          <p:sp>
            <p:nvSpPr>
              <p:cNvPr id="506" name="Rectangle: Rounded Corners 505">
                <a:extLst>
                  <a:ext uri="{FF2B5EF4-FFF2-40B4-BE49-F238E27FC236}">
                    <a16:creationId xmlns:a16="http://schemas.microsoft.com/office/drawing/2014/main" id="{F55C89AB-9AEB-362F-D955-0ACAFABBBDFD}"/>
                  </a:ext>
                </a:extLst>
              </p:cNvPr>
              <p:cNvSpPr/>
              <p:nvPr/>
            </p:nvSpPr>
            <p:spPr>
              <a:xfrm>
                <a:off x="164560" y="3594741"/>
                <a:ext cx="996836" cy="57362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07" name="Graphic 506">
                <a:extLst>
                  <a:ext uri="{FF2B5EF4-FFF2-40B4-BE49-F238E27FC236}">
                    <a16:creationId xmlns:a16="http://schemas.microsoft.com/office/drawing/2014/main" id="{5752DC19-6ADC-2C08-204E-0E9D2E84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/>
              <a:stretch/>
            </p:blipFill>
            <p:spPr>
              <a:xfrm>
                <a:off x="151345" y="3729790"/>
                <a:ext cx="317438" cy="317438"/>
              </a:xfrm>
              <a:prstGeom prst="rect">
                <a:avLst/>
              </a:prstGeom>
            </p:spPr>
          </p:pic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9D337043-5578-423D-292A-A8964F7BCB90}"/>
                  </a:ext>
                </a:extLst>
              </p:cNvPr>
              <p:cNvSpPr txBox="1"/>
              <p:nvPr/>
            </p:nvSpPr>
            <p:spPr>
              <a:xfrm>
                <a:off x="314497" y="3638351"/>
                <a:ext cx="93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Ability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Unknown </a:t>
                </a:r>
              </a:p>
            </p:txBody>
          </p: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D13AA5E0-E973-C867-DC1C-099A2033332A}"/>
                </a:ext>
              </a:extLst>
            </p:cNvPr>
            <p:cNvGrpSpPr/>
            <p:nvPr/>
          </p:nvGrpSpPr>
          <p:grpSpPr>
            <a:xfrm>
              <a:off x="5048620" y="3174752"/>
              <a:ext cx="983059" cy="544416"/>
              <a:chOff x="4823986" y="2674019"/>
              <a:chExt cx="1035810" cy="573629"/>
            </a:xfrm>
          </p:grpSpPr>
          <p:sp>
            <p:nvSpPr>
              <p:cNvPr id="503" name="Rectangle: Rounded Corners 502">
                <a:extLst>
                  <a:ext uri="{FF2B5EF4-FFF2-40B4-BE49-F238E27FC236}">
                    <a16:creationId xmlns:a16="http://schemas.microsoft.com/office/drawing/2014/main" id="{F0B28B85-5839-2AD2-DB19-3371A178842C}"/>
                  </a:ext>
                </a:extLst>
              </p:cNvPr>
              <p:cNvSpPr/>
              <p:nvPr/>
            </p:nvSpPr>
            <p:spPr>
              <a:xfrm>
                <a:off x="4823986" y="2674019"/>
                <a:ext cx="996836" cy="573629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04" name="Graphic 503" descr="DNA with solid fill">
                <a:extLst>
                  <a:ext uri="{FF2B5EF4-FFF2-40B4-BE49-F238E27FC236}">
                    <a16:creationId xmlns:a16="http://schemas.microsoft.com/office/drawing/2014/main" id="{33F8D265-8250-F868-75B0-D90F0C672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828078" y="2799340"/>
                <a:ext cx="317438" cy="317438"/>
              </a:xfrm>
              <a:prstGeom prst="rect">
                <a:avLst/>
              </a:prstGeom>
            </p:spPr>
          </p:pic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707E1129-DFE2-71DC-8F4B-9FC68123F472}"/>
                  </a:ext>
                </a:extLst>
              </p:cNvPr>
              <p:cNvSpPr txBox="1"/>
              <p:nvPr/>
            </p:nvSpPr>
            <p:spPr>
              <a:xfrm>
                <a:off x="5086827" y="2689032"/>
                <a:ext cx="772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</a:t>
                </a:r>
              </a:p>
              <a:p>
                <a:pPr algn="ctr"/>
                <a:r>
                  <a:rPr lang="en-GB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Kinship</a:t>
                </a:r>
                <a:endParaRPr 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1FDAA854-5109-18E1-9149-EA7D90A5654A}"/>
                </a:ext>
              </a:extLst>
            </p:cNvPr>
            <p:cNvGrpSpPr/>
            <p:nvPr/>
          </p:nvGrpSpPr>
          <p:grpSpPr>
            <a:xfrm>
              <a:off x="4994453" y="5994144"/>
              <a:ext cx="1045146" cy="544416"/>
              <a:chOff x="151345" y="3594741"/>
              <a:chExt cx="1101229" cy="573629"/>
            </a:xfrm>
          </p:grpSpPr>
          <p:sp>
            <p:nvSpPr>
              <p:cNvPr id="500" name="Rectangle: Rounded Corners 499">
                <a:extLst>
                  <a:ext uri="{FF2B5EF4-FFF2-40B4-BE49-F238E27FC236}">
                    <a16:creationId xmlns:a16="http://schemas.microsoft.com/office/drawing/2014/main" id="{7F4A697B-6ED7-1470-C23D-775FDB385864}"/>
                  </a:ext>
                </a:extLst>
              </p:cNvPr>
              <p:cNvSpPr/>
              <p:nvPr/>
            </p:nvSpPr>
            <p:spPr>
              <a:xfrm>
                <a:off x="164560" y="3594741"/>
                <a:ext cx="996836" cy="57362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01" name="Graphic 500">
                <a:extLst>
                  <a:ext uri="{FF2B5EF4-FFF2-40B4-BE49-F238E27FC236}">
                    <a16:creationId xmlns:a16="http://schemas.microsoft.com/office/drawing/2014/main" id="{8D55804C-CED5-EF71-FDD6-FE7118814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/>
              <a:stretch/>
            </p:blipFill>
            <p:spPr>
              <a:xfrm>
                <a:off x="151345" y="3729790"/>
                <a:ext cx="317438" cy="317438"/>
              </a:xfrm>
              <a:prstGeom prst="rect">
                <a:avLst/>
              </a:prstGeom>
            </p:spPr>
          </p:pic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28430C15-9A52-8ABE-1A1D-B6DBB97FBE34}"/>
                  </a:ext>
                </a:extLst>
              </p:cNvPr>
              <p:cNvSpPr txBox="1"/>
              <p:nvPr/>
            </p:nvSpPr>
            <p:spPr>
              <a:xfrm>
                <a:off x="314497" y="3638351"/>
                <a:ext cx="93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Ability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Unknown </a:t>
                </a:r>
              </a:p>
            </p:txBody>
          </p:sp>
        </p:grpSp>
      </p:grp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E21123B3-AA95-AE13-7E17-CB85BBBA1E8A}"/>
              </a:ext>
            </a:extLst>
          </p:cNvPr>
          <p:cNvSpPr/>
          <p:nvPr/>
        </p:nvSpPr>
        <p:spPr>
          <a:xfrm>
            <a:off x="7402459" y="1346815"/>
            <a:ext cx="4030394" cy="2653082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5A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Idea:</a:t>
            </a:r>
          </a:p>
          <a:p>
            <a:pPr algn="ctr"/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Kinship for LLMs?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CD9131-A16F-6B61-1372-DB3F88974108}"/>
              </a:ext>
            </a:extLst>
          </p:cNvPr>
          <p:cNvGrpSpPr/>
          <p:nvPr/>
        </p:nvGrpSpPr>
        <p:grpSpPr>
          <a:xfrm>
            <a:off x="8908572" y="4566774"/>
            <a:ext cx="1018168" cy="1048624"/>
            <a:chOff x="8752818" y="4777589"/>
            <a:chExt cx="1018168" cy="1048624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5A6C303-B1BE-C949-5AA9-DBCC80909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>
              <a:off x="8794616" y="4777589"/>
              <a:ext cx="976370" cy="976370"/>
            </a:xfrm>
            <a:prstGeom prst="rect">
              <a:avLst/>
            </a:prstGeom>
          </p:spPr>
        </p:pic>
        <p:pic>
          <p:nvPicPr>
            <p:cNvPr id="11" name="Graphic 10" descr="DNA with solid fill">
              <a:extLst>
                <a:ext uri="{FF2B5EF4-FFF2-40B4-BE49-F238E27FC236}">
                  <a16:creationId xmlns:a16="http://schemas.microsoft.com/office/drawing/2014/main" id="{71C14CA0-584D-404D-2AA2-B5494CE83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752818" y="5330765"/>
              <a:ext cx="495448" cy="495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5508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M5ZWMzOWQ2N2RhMGQ5NWNjM2ZmZjRlNWQ3YjBlNjQifQ=="/>
  <p:tag name="RESOURCE_RECORD_KEY" val="{&quot;29&quot;:[20435158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6404</TotalTime>
  <Words>1222</Words>
  <Application>Microsoft Office PowerPoint</Application>
  <PresentationFormat>Widescreen</PresentationFormat>
  <Paragraphs>537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Lexend light</vt:lpstr>
      <vt:lpstr>等线</vt:lpstr>
      <vt:lpstr>等线 Light</vt:lpstr>
      <vt:lpstr>Microsoft YaHei</vt:lpstr>
      <vt:lpstr>Microsoft YaHei</vt:lpstr>
      <vt:lpstr>Aptos</vt:lpstr>
      <vt:lpstr>Arial</vt:lpstr>
      <vt:lpstr>Cambria Math</vt:lpstr>
      <vt:lpstr>Roboto Mono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scyyh4@exmail.nottingham.ac.uk</dc:creator>
  <cp:lastModifiedBy>Yedi Hu</cp:lastModifiedBy>
  <cp:revision>840</cp:revision>
  <dcterms:created xsi:type="dcterms:W3CDTF">2023-06-27T09:22:00Z</dcterms:created>
  <dcterms:modified xsi:type="dcterms:W3CDTF">2025-04-12T05:57:16Z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0E96BC5525204E77B3B1536CD456CA6B_12</vt:lpwstr>
  </property>
  <property fmtid="{D5CDD505-2E9C-101B-9397-08002B2CF9AE}" pid="3" name="KSOProductBuildVer">
    <vt:lpwstr>2052-12.1.0.17133</vt:lpwstr>
  </property>
</Properties>
</file>